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3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Лист1!$A$2:$A$20</c:f>
              <c:strCache>
                <c:ptCount val="19"/>
                <c:pt idx="0">
                  <c:v>Transnistria</c:v>
                </c:pt>
                <c:pt idx="1">
                  <c:v>Soroca</c:v>
                </c:pt>
                <c:pt idx="2">
                  <c:v>Chișinău</c:v>
                </c:pt>
                <c:pt idx="3">
                  <c:v>Ialoveni</c:v>
                </c:pt>
                <c:pt idx="4">
                  <c:v>Anenii Noi</c:v>
                </c:pt>
                <c:pt idx="5">
                  <c:v>Bălți</c:v>
                </c:pt>
                <c:pt idx="6">
                  <c:v>Briceni</c:v>
                </c:pt>
                <c:pt idx="7">
                  <c:v>Cantemir</c:v>
                </c:pt>
                <c:pt idx="8">
                  <c:v>Călărași</c:v>
                </c:pt>
                <c:pt idx="9">
                  <c:v>Căușeni</c:v>
                </c:pt>
                <c:pt idx="10">
                  <c:v>Cimișlia</c:v>
                </c:pt>
                <c:pt idx="11">
                  <c:v>Comrat</c:v>
                </c:pt>
                <c:pt idx="12">
                  <c:v>Florești</c:v>
                </c:pt>
                <c:pt idx="13">
                  <c:v>Hîncești </c:v>
                </c:pt>
                <c:pt idx="14">
                  <c:v>Nisporeni</c:v>
                </c:pt>
                <c:pt idx="15">
                  <c:v>Orhei</c:v>
                </c:pt>
                <c:pt idx="16">
                  <c:v>Strășeni</c:v>
                </c:pt>
                <c:pt idx="17">
                  <c:v>Ștefan Vodă</c:v>
                </c:pt>
                <c:pt idx="18">
                  <c:v>Vulcaneşti</c:v>
                </c:pt>
              </c:strCache>
            </c:strRef>
          </c:cat>
          <c:val>
            <c:numRef>
              <c:f>Лист1!$B$2:$B$20</c:f>
              <c:numCache>
                <c:formatCode>General</c:formatCode>
                <c:ptCount val="19"/>
                <c:pt idx="0">
                  <c:v>23</c:v>
                </c:pt>
                <c:pt idx="1">
                  <c:v>10</c:v>
                </c:pt>
                <c:pt idx="2">
                  <c:v>7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Лист1!$A$2:$A$468</c:f>
              <c:strCache>
                <c:ptCount val="467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</c:strCache>
            </c:strRef>
          </c:cat>
          <c:val>
            <c:numRef>
              <c:f>Лист1!$B$2:$B$468</c:f>
              <c:numCache>
                <c:formatCode>General</c:formatCode>
                <c:ptCount val="467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Лист1!$A$2:$A$415</c:f>
              <c:strCache>
                <c:ptCount val="414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</c:strCache>
            </c:strRef>
          </c:cat>
          <c:val>
            <c:numRef>
              <c:f>Лист1!$B$2:$B$415</c:f>
              <c:numCache>
                <c:formatCode>General</c:formatCode>
                <c:ptCount val="414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18.</a:t>
            </a:r>
            <a:r>
              <a:rPr lang="en-US" dirty="0"/>
              <a:t>0</a:t>
            </a:r>
            <a:r>
              <a:rPr lang="ro-RO" dirty="0"/>
              <a:t>6.202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6.165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823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60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256</a:t>
                </a:r>
                <a:r>
                  <a:rPr lang="x-none" b="1" dirty="0"/>
                  <a:t>.</a:t>
                </a:r>
                <a:r>
                  <a:rPr lang="ro-RO" b="1" dirty="0"/>
                  <a:t>054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6.023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1163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1.204.211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618018433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894472898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249.066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553516437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4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9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43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11007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1319</cp:revision>
  <dcterms:modified xsi:type="dcterms:W3CDTF">2021-06-18T14:10:18Z</dcterms:modified>
</cp:coreProperties>
</file>