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3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Transnistria</c:v>
                </c:pt>
                <c:pt idx="1">
                  <c:v>Chișinău</c:v>
                </c:pt>
                <c:pt idx="2">
                  <c:v>Criuleni</c:v>
                </c:pt>
                <c:pt idx="3">
                  <c:v>Rîșcani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33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Лист1!$A$2:$A$470</c:f>
              <c:strCache>
                <c:ptCount val="469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</c:strCache>
            </c:strRef>
          </c:cat>
          <c:val>
            <c:numRef>
              <c:f>Лист1!$B$2:$B$470</c:f>
              <c:numCache>
                <c:formatCode>General</c:formatCode>
                <c:ptCount val="469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Лист1!$A$2:$A$417</c:f>
              <c:strCache>
                <c:ptCount val="416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</c:strCache>
            </c:strRef>
          </c:cat>
          <c:val>
            <c:numRef>
              <c:f>Лист1!$B$2:$B$417</c:f>
              <c:numCache>
                <c:formatCode>General</c:formatCode>
                <c:ptCount val="416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20.</a:t>
            </a:r>
            <a:r>
              <a:rPr lang="en-US" dirty="0"/>
              <a:t>0</a:t>
            </a:r>
            <a:r>
              <a:rPr lang="ro-RO" dirty="0"/>
              <a:t>6.202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6.170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793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37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256</a:t>
                </a:r>
                <a:r>
                  <a:rPr lang="x-none" b="1" dirty="0"/>
                  <a:t>.</a:t>
                </a:r>
                <a:r>
                  <a:rPr lang="ro-RO" b="1" dirty="0"/>
                  <a:t>140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2.481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217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1.212.930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3793284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62091659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249.177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109368510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4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10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44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11025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1326</cp:revision>
  <dcterms:modified xsi:type="dcterms:W3CDTF">2021-06-20T14:28:38Z</dcterms:modified>
</cp:coreProperties>
</file>