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Căușeni</c:v>
                </c:pt>
                <c:pt idx="2">
                  <c:v>Chișinău</c:v>
                </c:pt>
                <c:pt idx="3">
                  <c:v>Bălți</c:v>
                </c:pt>
                <c:pt idx="4">
                  <c:v>Basarabeasca</c:v>
                </c:pt>
                <c:pt idx="5">
                  <c:v>Comrat</c:v>
                </c:pt>
                <c:pt idx="6">
                  <c:v>Orhei</c:v>
                </c:pt>
                <c:pt idx="7">
                  <c:v>Sîngerei</c:v>
                </c:pt>
                <c:pt idx="8">
                  <c:v>Ștefan Vodă</c:v>
                </c:pt>
                <c:pt idx="9">
                  <c:v>Cahul</c:v>
                </c:pt>
                <c:pt idx="10">
                  <c:v>Călărași</c:v>
                </c:pt>
                <c:pt idx="11">
                  <c:v>Ceadîr-Lunga</c:v>
                </c:pt>
                <c:pt idx="12">
                  <c:v>Drochia</c:v>
                </c:pt>
                <c:pt idx="13">
                  <c:v>Dubăsari</c:v>
                </c:pt>
                <c:pt idx="14">
                  <c:v>Glodeni</c:v>
                </c:pt>
                <c:pt idx="15">
                  <c:v>Hîncești </c:v>
                </c:pt>
                <c:pt idx="16">
                  <c:v>Soroca</c:v>
                </c:pt>
                <c:pt idx="17">
                  <c:v>Telenești 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13</c:v>
                </c:pt>
                <c:pt idx="1">
                  <c:v>7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Лист1!$A$2:$A$471</c:f>
              <c:strCache>
                <c:ptCount val="47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</c:strCache>
            </c:strRef>
          </c:cat>
          <c:val>
            <c:numRef>
              <c:f>Лист1!$B$2:$B$471</c:f>
              <c:numCache>
                <c:formatCode>General</c:formatCode>
                <c:ptCount val="47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Лист1!$A$2:$A$418</c:f>
              <c:strCache>
                <c:ptCount val="41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</c:strCache>
            </c:strRef>
          </c:cat>
          <c:val>
            <c:numRef>
              <c:f>Лист1!$B$2:$B$418</c:f>
              <c:numCache>
                <c:formatCode>General</c:formatCode>
                <c:ptCount val="41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187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3.464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1.216.394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5499794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6800422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249.216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9437746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1327</cp:revision>
  <dcterms:modified xsi:type="dcterms:W3CDTF">2021-06-21T13:43:33Z</dcterms:modified>
</cp:coreProperties>
</file>