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Chișinău</c:v>
                </c:pt>
                <c:pt idx="1">
                  <c:v>Soroca</c:v>
                </c:pt>
                <c:pt idx="2">
                  <c:v>Căușeni</c:v>
                </c:pt>
                <c:pt idx="3">
                  <c:v>Transnistria</c:v>
                </c:pt>
                <c:pt idx="4">
                  <c:v>Cahul</c:v>
                </c:pt>
                <c:pt idx="5">
                  <c:v>Ceadîr-Lunga</c:v>
                </c:pt>
                <c:pt idx="6">
                  <c:v>Dondușeni </c:v>
                </c:pt>
                <c:pt idx="7">
                  <c:v>Fălești </c:v>
                </c:pt>
                <c:pt idx="8">
                  <c:v>Nisporeni</c:v>
                </c:pt>
                <c:pt idx="9">
                  <c:v>Rîșcani</c:v>
                </c:pt>
                <c:pt idx="10">
                  <c:v>Fălești</c:v>
                </c:pt>
                <c:pt idx="11">
                  <c:v>Orhei</c:v>
                </c:pt>
                <c:pt idx="12">
                  <c:v>Rîșcani </c:v>
                </c:pt>
                <c:pt idx="13">
                  <c:v>Strășeni</c:v>
                </c:pt>
                <c:pt idx="14">
                  <c:v>Telenești 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13</c:v>
                </c:pt>
                <c:pt idx="1">
                  <c:v>6</c:v>
                </c:pt>
                <c:pt idx="2">
                  <c:v>5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Лист1!$A$2:$A$472</c:f>
              <c:strCache>
                <c:ptCount val="471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</c:strCache>
            </c:strRef>
          </c:cat>
          <c:val>
            <c:numRef>
              <c:f>Лист1!$B$2:$B$472</c:f>
              <c:numCache>
                <c:formatCode>General</c:formatCode>
                <c:ptCount val="47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Лист1!$A$2:$A$419</c:f>
              <c:strCache>
                <c:ptCount val="41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</c:strCache>
            </c:strRef>
          </c:cat>
          <c:val>
            <c:numRef>
              <c:f>Лист1!$B$2:$B$419</c:f>
              <c:numCache>
                <c:formatCode>General</c:formatCode>
                <c:ptCount val="41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22.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6.175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256</a:t>
                </a:r>
                <a:r>
                  <a:rPr lang="x-none" b="1" dirty="0"/>
                  <a:t>.</a:t>
                </a:r>
                <a:r>
                  <a:rPr lang="ro-RO" b="1" dirty="0"/>
                  <a:t>232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5.591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1.221.985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6772604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2570526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249.250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3870996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9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11039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1329</cp:revision>
  <dcterms:modified xsi:type="dcterms:W3CDTF">2021-06-22T13:56:09Z</dcterms:modified>
</cp:coreProperties>
</file>