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Лист1!$A$2:$A$19</c:f>
              <c:strCache>
                <c:ptCount val="18"/>
                <c:pt idx="0">
                  <c:v>Transnistria</c:v>
                </c:pt>
                <c:pt idx="1">
                  <c:v>Chișinău</c:v>
                </c:pt>
                <c:pt idx="2">
                  <c:v>Dubăsari</c:v>
                </c:pt>
                <c:pt idx="3">
                  <c:v>Bălți</c:v>
                </c:pt>
                <c:pt idx="4">
                  <c:v>Comrat</c:v>
                </c:pt>
                <c:pt idx="5">
                  <c:v>Ștefan Vodă</c:v>
                </c:pt>
                <c:pt idx="6">
                  <c:v>Briceni</c:v>
                </c:pt>
                <c:pt idx="7">
                  <c:v>Cahul</c:v>
                </c:pt>
                <c:pt idx="8">
                  <c:v>Drochia</c:v>
                </c:pt>
                <c:pt idx="9">
                  <c:v>Ialoveni</c:v>
                </c:pt>
                <c:pt idx="10">
                  <c:v>Rezina</c:v>
                </c:pt>
                <c:pt idx="11">
                  <c:v>Sîngerei</c:v>
                </c:pt>
                <c:pt idx="12">
                  <c:v>Soroca</c:v>
                </c:pt>
                <c:pt idx="13">
                  <c:v>Cantemir</c:v>
                </c:pt>
                <c:pt idx="14">
                  <c:v>Dondușeni</c:v>
                </c:pt>
                <c:pt idx="15">
                  <c:v>Fălești</c:v>
                </c:pt>
                <c:pt idx="16">
                  <c:v>Florești</c:v>
                </c:pt>
                <c:pt idx="17">
                  <c:v>Ungheni</c:v>
                </c:pt>
              </c:strCache>
            </c:strRef>
          </c:cat>
          <c:val>
            <c:numRef>
              <c:f>Лист1!$B$2:$B$19</c:f>
              <c:numCache>
                <c:formatCode>General</c:formatCode>
                <c:ptCount val="18"/>
                <c:pt idx="0">
                  <c:v>20</c:v>
                </c:pt>
                <c:pt idx="1">
                  <c:v>11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Лист1!$A$2:$A$474</c:f>
              <c:strCache>
                <c:ptCount val="473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</c:strCache>
            </c:strRef>
          </c:cat>
          <c:val>
            <c:numRef>
              <c:f>Лист1!$B$2:$B$474</c:f>
              <c:numCache>
                <c:formatCode>General</c:formatCode>
                <c:ptCount val="47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Лист1!$A$2:$A$421</c:f>
              <c:strCache>
                <c:ptCount val="42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</c:strCache>
            </c:strRef>
          </c:cat>
          <c:val>
            <c:numRef>
              <c:f>Лист1!$B$2:$B$421</c:f>
              <c:numCache>
                <c:formatCode>General</c:formatCode>
                <c:ptCount val="42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24.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63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256</a:t>
                </a:r>
                <a:r>
                  <a:rPr lang="x-none" b="1" dirty="0"/>
                  <a:t>.</a:t>
                </a:r>
                <a:r>
                  <a:rPr lang="ro-RO" b="1" dirty="0"/>
                  <a:t>387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5.529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1.232.837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0773616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8392300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249.381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0913396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11057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1337</cp:revision>
  <dcterms:modified xsi:type="dcterms:W3CDTF">2021-06-24T13:32:15Z</dcterms:modified>
</cp:coreProperties>
</file>