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Transnistria</c:v>
                </c:pt>
                <c:pt idx="1">
                  <c:v>Chișinău</c:v>
                </c:pt>
                <c:pt idx="2">
                  <c:v>Drochia</c:v>
                </c:pt>
                <c:pt idx="3">
                  <c:v>Bălți</c:v>
                </c:pt>
                <c:pt idx="4">
                  <c:v>Cahul</c:v>
                </c:pt>
                <c:pt idx="5">
                  <c:v>Telenești</c:v>
                </c:pt>
                <c:pt idx="6">
                  <c:v>Edineț</c:v>
                </c:pt>
                <c:pt idx="7">
                  <c:v>Fălești</c:v>
                </c:pt>
                <c:pt idx="8">
                  <c:v>Florești </c:v>
                </c:pt>
                <c:pt idx="9">
                  <c:v>Sîngerei</c:v>
                </c:pt>
                <c:pt idx="10">
                  <c:v>Căușeni</c:v>
                </c:pt>
                <c:pt idx="11">
                  <c:v>Criuleni</c:v>
                </c:pt>
                <c:pt idx="12">
                  <c:v>Dondușeni</c:v>
                </c:pt>
                <c:pt idx="13">
                  <c:v>Ialoveni</c:v>
                </c:pt>
                <c:pt idx="14">
                  <c:v>Ocnița</c:v>
                </c:pt>
                <c:pt idx="15">
                  <c:v>Rîșcani</c:v>
                </c:pt>
                <c:pt idx="16">
                  <c:v>Soroca</c:v>
                </c:pt>
                <c:pt idx="17">
                  <c:v>Ștefan Vodă</c:v>
                </c:pt>
                <c:pt idx="18">
                  <c:v>Taraclia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45</c:v>
                </c:pt>
                <c:pt idx="1">
                  <c:v>12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Лист1!$A$2:$A$475</c:f>
              <c:strCache>
                <c:ptCount val="47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</c:strCache>
            </c:strRef>
          </c:cat>
          <c:val>
            <c:numRef>
              <c:f>Лист1!$B$2:$B$475</c:f>
              <c:numCache>
                <c:formatCode>General</c:formatCode>
                <c:ptCount val="47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Лист1!$A$2:$A$422</c:f>
              <c:strCache>
                <c:ptCount val="42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</c:strCache>
            </c:strRef>
          </c:cat>
          <c:val>
            <c:numRef>
              <c:f>Лист1!$B$2:$B$422</c:f>
              <c:numCache>
                <c:formatCode>General</c:formatCode>
                <c:ptCount val="42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25.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475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6.099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1.238.936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3264872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5858416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249.465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7707955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1339</cp:revision>
  <dcterms:modified xsi:type="dcterms:W3CDTF">2021-06-25T14:29:06Z</dcterms:modified>
</cp:coreProperties>
</file>