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23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Лист1!$A$2:$A$12</c:f>
              <c:strCache>
                <c:ptCount val="11"/>
                <c:pt idx="0">
                  <c:v>Transnistria</c:v>
                </c:pt>
                <c:pt idx="1">
                  <c:v>Chișinău</c:v>
                </c:pt>
                <c:pt idx="2">
                  <c:v>Ungheni</c:v>
                </c:pt>
                <c:pt idx="3">
                  <c:v>Bălți</c:v>
                </c:pt>
                <c:pt idx="4">
                  <c:v>Cahul</c:v>
                </c:pt>
                <c:pt idx="5">
                  <c:v>Dubăsari</c:v>
                </c:pt>
                <c:pt idx="6">
                  <c:v>Anenii Noi</c:v>
                </c:pt>
                <c:pt idx="7">
                  <c:v>Cimişlia</c:v>
                </c:pt>
                <c:pt idx="8">
                  <c:v>Fălești</c:v>
                </c:pt>
                <c:pt idx="9">
                  <c:v>Sîngerei</c:v>
                </c:pt>
                <c:pt idx="10">
                  <c:v>Taraclia</c:v>
                </c:pt>
              </c:strCache>
            </c:str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22</c:v>
                </c:pt>
                <c:pt idx="1">
                  <c:v>9</c:v>
                </c:pt>
                <c:pt idx="2">
                  <c:v>8</c:v>
                </c:pt>
                <c:pt idx="3">
                  <c:v>4</c:v>
                </c:pt>
                <c:pt idx="4">
                  <c:v>2</c:v>
                </c:pt>
                <c:pt idx="5">
                  <c:v>2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Лист1!$A$2:$A$476</c:f>
              <c:strCache>
                <c:ptCount val="475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</c:strCache>
            </c:strRef>
          </c:cat>
          <c:val>
            <c:numRef>
              <c:f>Лист1!$B$2:$B$476</c:f>
              <c:numCache>
                <c:formatCode>General</c:formatCode>
                <c:ptCount val="475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Лист1!$A$2:$A$423</c:f>
              <c:strCache>
                <c:ptCount val="422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</c:strCache>
            </c:strRef>
          </c:cat>
          <c:val>
            <c:numRef>
              <c:f>Лист1!$B$2:$B$423</c:f>
              <c:numCache>
                <c:formatCode>General</c:formatCode>
                <c:ptCount val="422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26.</a:t>
            </a:r>
            <a:r>
              <a:rPr lang="en-US" dirty="0"/>
              <a:t>0</a:t>
            </a:r>
            <a:r>
              <a:rPr lang="ro-RO" dirty="0"/>
              <a:t>6.202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6.183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+1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826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52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256</a:t>
                </a:r>
                <a:r>
                  <a:rPr lang="x-none" b="1" dirty="0"/>
                  <a:t>.</a:t>
                </a:r>
                <a:r>
                  <a:rPr lang="ro-RO" b="1" dirty="0"/>
                  <a:t>527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4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5.611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579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1.244.547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340151095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2045241928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249.518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899401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+53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016633283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4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8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38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11073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1340</cp:revision>
  <dcterms:modified xsi:type="dcterms:W3CDTF">2021-06-26T15:21:58Z</dcterms:modified>
</cp:coreProperties>
</file>