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23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Transnistria</c:v>
                </c:pt>
                <c:pt idx="1">
                  <c:v>Chișinău</c:v>
                </c:pt>
                <c:pt idx="2">
                  <c:v>Orhei</c:v>
                </c:pt>
                <c:pt idx="3">
                  <c:v>Sîngerei</c:v>
                </c:pt>
                <c:pt idx="4">
                  <c:v>Bălţi</c:v>
                </c:pt>
                <c:pt idx="5">
                  <c:v>Cahul</c:v>
                </c:pt>
                <c:pt idx="6">
                  <c:v>Comrat</c:v>
                </c:pt>
                <c:pt idx="7">
                  <c:v>Drochia</c:v>
                </c:pt>
                <c:pt idx="8">
                  <c:v>Leova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21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Лист1!$A$2:$A$477</c:f>
              <c:strCache>
                <c:ptCount val="476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</c:strCache>
            </c:strRef>
          </c:cat>
          <c:val>
            <c:numRef>
              <c:f>Лист1!$B$2:$B$477</c:f>
              <c:numCache>
                <c:formatCode>General</c:formatCode>
                <c:ptCount val="476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Лист1!$A$2:$A$424</c:f>
              <c:strCache>
                <c:ptCount val="423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</c:strCache>
            </c:strRef>
          </c:cat>
          <c:val>
            <c:numRef>
              <c:f>Лист1!$B$2:$B$424</c:f>
              <c:numCache>
                <c:formatCode>General</c:formatCode>
                <c:ptCount val="423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27.</a:t>
            </a:r>
            <a:r>
              <a:rPr lang="en-US" dirty="0"/>
              <a:t>0</a:t>
            </a:r>
            <a:r>
              <a:rPr lang="ro-RO" dirty="0"/>
              <a:t>6.202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6.184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819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32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8041935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256</a:t>
                </a:r>
                <a:r>
                  <a:rPr lang="x-none" b="1" dirty="0"/>
                  <a:t>.</a:t>
                </a:r>
                <a:r>
                  <a:rPr lang="ro-RO" b="1" dirty="0"/>
                  <a:t>559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385910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3.101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55790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599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1.247.648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313153016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724928960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249.556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362240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306117187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802921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7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37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11098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1342</cp:revision>
  <dcterms:modified xsi:type="dcterms:W3CDTF">2021-06-27T15:26:37Z</dcterms:modified>
</cp:coreProperties>
</file>