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1" d="100"/>
          <a:sy n="11" d="100"/>
        </p:scale>
        <p:origin x="408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Chișinău</c:v>
                </c:pt>
                <c:pt idx="2">
                  <c:v>Cahul</c:v>
                </c:pt>
                <c:pt idx="3">
                  <c:v>Comrat</c:v>
                </c:pt>
                <c:pt idx="4">
                  <c:v>Edineț</c:v>
                </c:pt>
                <c:pt idx="5">
                  <c:v>Bălți</c:v>
                </c:pt>
                <c:pt idx="6">
                  <c:v>Rezina</c:v>
                </c:pt>
                <c:pt idx="7">
                  <c:v>Ștefan Vodă</c:v>
                </c:pt>
                <c:pt idx="8">
                  <c:v>Ceadîr-Lunga</c:v>
                </c:pt>
                <c:pt idx="9">
                  <c:v>Criuleni</c:v>
                </c:pt>
                <c:pt idx="10">
                  <c:v>Dondușeni</c:v>
                </c:pt>
                <c:pt idx="11">
                  <c:v>Drochia</c:v>
                </c:pt>
                <c:pt idx="12">
                  <c:v>Fălești</c:v>
                </c:pt>
                <c:pt idx="13">
                  <c:v>Glodeni</c:v>
                </c:pt>
                <c:pt idx="14">
                  <c:v>Orhei</c:v>
                </c:pt>
                <c:pt idx="15">
                  <c:v>Sîngerei</c:v>
                </c:pt>
                <c:pt idx="16">
                  <c:v>Soroca</c:v>
                </c:pt>
                <c:pt idx="17">
                  <c:v>Taraclia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39</c:v>
                </c:pt>
                <c:pt idx="1">
                  <c:v>12</c:v>
                </c:pt>
                <c:pt idx="2">
                  <c:v>7</c:v>
                </c:pt>
                <c:pt idx="3">
                  <c:v>5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Лист1!$A$2:$A$487</c:f>
              <c:strCache>
                <c:ptCount val="48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</c:strCache>
            </c:strRef>
          </c:cat>
          <c:val>
            <c:numRef>
              <c:f>Лист1!$B$2:$B$487</c:f>
              <c:numCache>
                <c:formatCode>General</c:formatCode>
                <c:ptCount val="48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Лист1!$A$2:$A$434</c:f>
              <c:strCache>
                <c:ptCount val="43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</c:strCache>
            </c:strRef>
          </c:cat>
          <c:val>
            <c:numRef>
              <c:f>Лист1!$B$2:$B$434</c:f>
              <c:numCache>
                <c:formatCode>General</c:formatCode>
                <c:ptCount val="43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07.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187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591018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5.575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1.294.241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6188983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8953589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250.128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1506069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1365</cp:revision>
  <dcterms:modified xsi:type="dcterms:W3CDTF">2021-07-07T14:10:53Z</dcterms:modified>
</cp:coreProperties>
</file>