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Лист1!$A$2:$A$17</c:f>
              <c:strCache>
                <c:ptCount val="16"/>
                <c:pt idx="0">
                  <c:v>Transnistria </c:v>
                </c:pt>
                <c:pt idx="1">
                  <c:v>Chișinău</c:v>
                </c:pt>
                <c:pt idx="2">
                  <c:v>Cahul</c:v>
                </c:pt>
                <c:pt idx="3">
                  <c:v>Căușeni</c:v>
                </c:pt>
                <c:pt idx="4">
                  <c:v>Comrat</c:v>
                </c:pt>
                <c:pt idx="5">
                  <c:v>Edineț</c:v>
                </c:pt>
                <c:pt idx="6">
                  <c:v>Drochia</c:v>
                </c:pt>
                <c:pt idx="7">
                  <c:v>Ștefan Vodă</c:v>
                </c:pt>
                <c:pt idx="8">
                  <c:v>Taraclia</c:v>
                </c:pt>
                <c:pt idx="9">
                  <c:v>Vulcănești</c:v>
                </c:pt>
                <c:pt idx="10">
                  <c:v>Bălți</c:v>
                </c:pt>
                <c:pt idx="11">
                  <c:v>Fălești</c:v>
                </c:pt>
                <c:pt idx="12">
                  <c:v>Ialoveni</c:v>
                </c:pt>
                <c:pt idx="13">
                  <c:v>Leova</c:v>
                </c:pt>
                <c:pt idx="14">
                  <c:v>Soroca</c:v>
                </c:pt>
                <c:pt idx="15">
                  <c:v>Strășeni</c:v>
                </c:pt>
              </c:strCache>
            </c:strRef>
          </c:cat>
          <c:val>
            <c:numRef>
              <c:f>Лист1!$B$2:$B$17</c:f>
              <c:numCache>
                <c:formatCode>General</c:formatCode>
                <c:ptCount val="16"/>
                <c:pt idx="0">
                  <c:v>37</c:v>
                </c:pt>
                <c:pt idx="1">
                  <c:v>12</c:v>
                </c:pt>
                <c:pt idx="2">
                  <c:v>9</c:v>
                </c:pt>
                <c:pt idx="3">
                  <c:v>5</c:v>
                </c:pt>
                <c:pt idx="4">
                  <c:v>5</c:v>
                </c:pt>
                <c:pt idx="5">
                  <c:v>3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Лист1!$A$2:$A$488</c:f>
              <c:strCache>
                <c:ptCount val="487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</c:strCache>
            </c:strRef>
          </c:cat>
          <c:val>
            <c:numRef>
              <c:f>Лист1!$B$2:$B$488</c:f>
              <c:numCache>
                <c:formatCode>General</c:formatCode>
                <c:ptCount val="487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Лист1!$A$2:$A$435</c:f>
              <c:strCache>
                <c:ptCount val="434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</c:strCache>
            </c:strRef>
          </c:cat>
          <c:val>
            <c:numRef>
              <c:f>Лист1!$B$2:$B$435</c:f>
              <c:numCache>
                <c:formatCode>General</c:formatCode>
                <c:ptCount val="434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08.</a:t>
            </a:r>
            <a:r>
              <a:rPr lang="en-US" dirty="0"/>
              <a:t>0</a:t>
            </a:r>
            <a:r>
              <a:rPr lang="ro-RO" dirty="0"/>
              <a:t>7.202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6.205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847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308354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85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8041935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257</a:t>
                </a:r>
                <a:r>
                  <a:rPr lang="x-none" b="1" dirty="0"/>
                  <a:t>.</a:t>
                </a:r>
                <a:r>
                  <a:rPr lang="ro-RO" b="1" dirty="0"/>
                  <a:t>272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67406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7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4.545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55790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1241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1.298.786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31270854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79322446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250.220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362240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+92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72334708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10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57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11200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1366</cp:revision>
  <dcterms:modified xsi:type="dcterms:W3CDTF">2021-07-08T13:41:03Z</dcterms:modified>
</cp:coreProperties>
</file>