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Transnistria</c:v>
                </c:pt>
                <c:pt idx="1">
                  <c:v>Chișinău</c:v>
                </c:pt>
                <c:pt idx="2">
                  <c:v>Comrat</c:v>
                </c:pt>
                <c:pt idx="3">
                  <c:v>Ialoveni</c:v>
                </c:pt>
                <c:pt idx="4">
                  <c:v>Briceni</c:v>
                </c:pt>
                <c:pt idx="5">
                  <c:v>Cahul</c:v>
                </c:pt>
                <c:pt idx="6">
                  <c:v>Dubăsari</c:v>
                </c:pt>
                <c:pt idx="7">
                  <c:v>Florești</c:v>
                </c:pt>
                <c:pt idx="8">
                  <c:v>Ocnița</c:v>
                </c:pt>
                <c:pt idx="9">
                  <c:v>Orhei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33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Лист1!$A$2:$A$491</c:f>
              <c:strCache>
                <c:ptCount val="49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</c:strCache>
            </c:strRef>
          </c:cat>
          <c:val>
            <c:numRef>
              <c:f>Лист1!$B$2:$B$491</c:f>
              <c:numCache>
                <c:formatCode>General</c:formatCode>
                <c:ptCount val="49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Лист1!$A$2:$A$438</c:f>
              <c:strCache>
                <c:ptCount val="43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</c:strCache>
            </c:strRef>
          </c:cat>
          <c:val>
            <c:numRef>
              <c:f>Лист1!$B$2:$B$438</c:f>
              <c:numCache>
                <c:formatCode>General</c:formatCode>
                <c:ptCount val="43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467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3.109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1.312.139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5119798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6276591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250.447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5361423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0.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265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1372</cp:revision>
  <dcterms:modified xsi:type="dcterms:W3CDTF">2021-07-11T13:16:06Z</dcterms:modified>
</cp:coreProperties>
</file>