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Chișinău</c:v>
                </c:pt>
                <c:pt idx="1">
                  <c:v>Cahul</c:v>
                </c:pt>
                <c:pt idx="2">
                  <c:v>Căușeni</c:v>
                </c:pt>
                <c:pt idx="3">
                  <c:v>Transnistria </c:v>
                </c:pt>
                <c:pt idx="4">
                  <c:v>Ocnița</c:v>
                </c:pt>
                <c:pt idx="5">
                  <c:v>Soroca</c:v>
                </c:pt>
                <c:pt idx="6">
                  <c:v>Bălți</c:v>
                </c:pt>
                <c:pt idx="7">
                  <c:v>Vulcănești</c:v>
                </c:pt>
                <c:pt idx="8">
                  <c:v>Briceni</c:v>
                </c:pt>
                <c:pt idx="9">
                  <c:v>Glodeni</c:v>
                </c:pt>
                <c:pt idx="10">
                  <c:v>Hîncești</c:v>
                </c:pt>
                <c:pt idx="11">
                  <c:v>Anenii Noi</c:v>
                </c:pt>
                <c:pt idx="12">
                  <c:v>Cimișlia </c:v>
                </c:pt>
                <c:pt idx="13">
                  <c:v>Criuleni</c:v>
                </c:pt>
                <c:pt idx="14">
                  <c:v>Drochia</c:v>
                </c:pt>
                <c:pt idx="15">
                  <c:v>Edineț</c:v>
                </c:pt>
                <c:pt idx="16">
                  <c:v>Floreşti</c:v>
                </c:pt>
                <c:pt idx="17">
                  <c:v>Ialoveni</c:v>
                </c:pt>
                <c:pt idx="18">
                  <c:v>Nisporeni</c:v>
                </c:pt>
                <c:pt idx="19">
                  <c:v>Orhei</c:v>
                </c:pt>
                <c:pt idx="20">
                  <c:v>Șoldănești</c:v>
                </c:pt>
                <c:pt idx="21">
                  <c:v>Taraclia</c:v>
                </c:pt>
                <c:pt idx="22">
                  <c:v>Ungheni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9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Лист1!$A$2:$A$493</c:f>
              <c:strCache>
                <c:ptCount val="49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</c:strCache>
            </c:strRef>
          </c:cat>
          <c:val>
            <c:numRef>
              <c:f>Лист1!$B$2:$B$493</c:f>
              <c:numCache>
                <c:formatCode>General</c:formatCode>
                <c:ptCount val="49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Лист1!$A$2:$A$440</c:f>
              <c:strCache>
                <c:ptCount val="43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</c:strCache>
            </c:strRef>
          </c:cat>
          <c:val>
            <c:numRef>
              <c:f>Лист1!$B$2:$B$440</c:f>
              <c:numCache>
                <c:formatCode>General</c:formatCode>
                <c:ptCount val="43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588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5.659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1.320.460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6434592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6187832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250.545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9198649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1375</cp:revision>
  <dcterms:modified xsi:type="dcterms:W3CDTF">2021-07-13T14:22:38Z</dcterms:modified>
</cp:coreProperties>
</file>