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Лист1!$A$2:$A$20</c:f>
              <c:strCache>
                <c:ptCount val="19"/>
                <c:pt idx="0">
                  <c:v>Transnistria</c:v>
                </c:pt>
                <c:pt idx="1">
                  <c:v>Chişinău</c:v>
                </c:pt>
                <c:pt idx="2">
                  <c:v>Cahul</c:v>
                </c:pt>
                <c:pt idx="3">
                  <c:v>Comrat</c:v>
                </c:pt>
                <c:pt idx="4">
                  <c:v>Bălți</c:v>
                </c:pt>
                <c:pt idx="5">
                  <c:v>Anenii Noi</c:v>
                </c:pt>
                <c:pt idx="6">
                  <c:v>Florești</c:v>
                </c:pt>
                <c:pt idx="7">
                  <c:v>Soroca</c:v>
                </c:pt>
                <c:pt idx="8">
                  <c:v>Ștefan Vodă</c:v>
                </c:pt>
                <c:pt idx="9">
                  <c:v>Căuşeni</c:v>
                </c:pt>
                <c:pt idx="10">
                  <c:v>Ceadîr-Lunga</c:v>
                </c:pt>
                <c:pt idx="11">
                  <c:v>Ialoveni</c:v>
                </c:pt>
                <c:pt idx="12">
                  <c:v>Ocnița</c:v>
                </c:pt>
                <c:pt idx="13">
                  <c:v>Orhei</c:v>
                </c:pt>
                <c:pt idx="14">
                  <c:v>Rezina</c:v>
                </c:pt>
                <c:pt idx="15">
                  <c:v>Rîșcani</c:v>
                </c:pt>
                <c:pt idx="16">
                  <c:v>Strășeni</c:v>
                </c:pt>
                <c:pt idx="17">
                  <c:v>Taraclia</c:v>
                </c:pt>
                <c:pt idx="18">
                  <c:v>Telenești </c:v>
                </c:pt>
              </c:strCache>
            </c:strRef>
          </c:cat>
          <c:val>
            <c:numRef>
              <c:f>Лист1!$B$2:$B$20</c:f>
              <c:numCache>
                <c:formatCode>General</c:formatCode>
                <c:ptCount val="19"/>
                <c:pt idx="0">
                  <c:v>36</c:v>
                </c:pt>
                <c:pt idx="1">
                  <c:v>18</c:v>
                </c:pt>
                <c:pt idx="2">
                  <c:v>8</c:v>
                </c:pt>
                <c:pt idx="3">
                  <c:v>7</c:v>
                </c:pt>
                <c:pt idx="4">
                  <c:v>3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Лист1!$A$2:$A$494</c:f>
              <c:strCache>
                <c:ptCount val="493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  <c:pt idx="491">
                  <c:v>13.07.2021</c:v>
                </c:pt>
                <c:pt idx="492">
                  <c:v>13.07.2021</c:v>
                </c:pt>
              </c:strCache>
            </c:strRef>
          </c:cat>
          <c:val>
            <c:numRef>
              <c:f>Лист1!$B$2:$B$494</c:f>
              <c:numCache>
                <c:formatCode>General</c:formatCode>
                <c:ptCount val="493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Лист1!$A$2:$A$441</c:f>
              <c:strCache>
                <c:ptCount val="440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</c:strCache>
            </c:strRef>
          </c:cat>
          <c:val>
            <c:numRef>
              <c:f>Лист1!$B$2:$B$441</c:f>
              <c:numCache>
                <c:formatCode>General</c:formatCode>
                <c:ptCount val="440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/>
              <a:t>14.</a:t>
            </a:r>
            <a:r>
              <a:rPr lang="en-US" dirty="0"/>
              <a:t>0</a:t>
            </a:r>
            <a:r>
              <a:rPr lang="ro-RO" dirty="0"/>
              <a:t>7.202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6.217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833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308354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90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8041935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257</a:t>
                </a:r>
                <a:r>
                  <a:rPr lang="x-none" b="1" dirty="0"/>
                  <a:t>.</a:t>
                </a:r>
                <a:r>
                  <a:rPr lang="ro-RO" b="1" dirty="0"/>
                  <a:t>678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674065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7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5.423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55790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1274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1.325.883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235810155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53373873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250.628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362240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+83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943124847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11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55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11248</TotalTime>
  <Words>264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1376</cp:revision>
  <dcterms:modified xsi:type="dcterms:W3CDTF">2021-07-14T14:53:42Z</dcterms:modified>
</cp:coreProperties>
</file>