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Transnistria</c:v>
                </c:pt>
                <c:pt idx="1">
                  <c:v>Chișinău</c:v>
                </c:pt>
                <c:pt idx="2">
                  <c:v>Cahul</c:v>
                </c:pt>
                <c:pt idx="3">
                  <c:v>Edineț</c:v>
                </c:pt>
                <c:pt idx="4">
                  <c:v>Vulcănești</c:v>
                </c:pt>
                <c:pt idx="5">
                  <c:v>Soroca</c:v>
                </c:pt>
                <c:pt idx="6">
                  <c:v>Florești</c:v>
                </c:pt>
                <c:pt idx="7">
                  <c:v>Telenești</c:v>
                </c:pt>
                <c:pt idx="8">
                  <c:v>Sîngerei</c:v>
                </c:pt>
                <c:pt idx="9">
                  <c:v>Nisporeni</c:v>
                </c:pt>
                <c:pt idx="10">
                  <c:v>Leova</c:v>
                </c:pt>
                <c:pt idx="11">
                  <c:v>Drochia</c:v>
                </c:pt>
                <c:pt idx="12">
                  <c:v>Comrat</c:v>
                </c:pt>
                <c:pt idx="13">
                  <c:v>Chişinău</c:v>
                </c:pt>
                <c:pt idx="14">
                  <c:v>Căușeni</c:v>
                </c:pt>
                <c:pt idx="15">
                  <c:v>Bălți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23</c:v>
                </c:pt>
                <c:pt idx="1">
                  <c:v>10</c:v>
                </c:pt>
                <c:pt idx="2">
                  <c:v>10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Лист1!$A$2:$A$497</c:f>
              <c:strCache>
                <c:ptCount val="49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</c:strCache>
            </c:strRef>
          </c:cat>
          <c:val>
            <c:numRef>
              <c:f>Лист1!$B$2:$B$497</c:f>
              <c:numCache>
                <c:formatCode>General</c:formatCode>
                <c:ptCount val="49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Лист1!$A$2:$A$444</c:f>
              <c:strCache>
                <c:ptCount val="44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</c:strCache>
            </c:strRef>
          </c:cat>
          <c:val>
            <c:numRef>
              <c:f>Лист1!$B$2:$B$444</c:f>
              <c:numCache>
                <c:formatCode>General</c:formatCode>
                <c:ptCount val="44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903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5.441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1.34.278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9656753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0321903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250.861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174485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1381</cp:revision>
  <dcterms:modified xsi:type="dcterms:W3CDTF">2021-07-17T14:42:45Z</dcterms:modified>
</cp:coreProperties>
</file>