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Transnistria</c:v>
                </c:pt>
                <c:pt idx="1">
                  <c:v>Orhei</c:v>
                </c:pt>
                <c:pt idx="2">
                  <c:v>Soroca</c:v>
                </c:pt>
                <c:pt idx="3">
                  <c:v>Cahul</c:v>
                </c:pt>
                <c:pt idx="4">
                  <c:v>Ocniţa</c:v>
                </c:pt>
                <c:pt idx="5">
                  <c:v>Ocnița</c:v>
                </c:pt>
                <c:pt idx="6">
                  <c:v>Sîngerei</c:v>
                </c:pt>
                <c:pt idx="7">
                  <c:v>Vulcănești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34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Лист1!$A$2:$A$498</c:f>
              <c:strCache>
                <c:ptCount val="497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</c:strCache>
            </c:strRef>
          </c:cat>
          <c:val>
            <c:numRef>
              <c:f>Лист1!$B$2:$B$498</c:f>
              <c:numCache>
                <c:formatCode>General</c:formatCode>
                <c:ptCount val="49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Лист1!$A$2:$A$445</c:f>
              <c:strCache>
                <c:ptCount val="444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</c:strCache>
            </c:strRef>
          </c:cat>
          <c:val>
            <c:numRef>
              <c:f>Лист1!$B$2:$B$445</c:f>
              <c:numCache>
                <c:formatCode>General</c:formatCode>
                <c:ptCount val="44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308354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257</a:t>
                </a:r>
                <a:r>
                  <a:rPr lang="x-none" b="1" dirty="0"/>
                  <a:t>.</a:t>
                </a:r>
                <a:r>
                  <a:rPr lang="ro-RO" b="1" dirty="0"/>
                  <a:t>946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2.584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1.344.862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6211629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8033058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250.913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189369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1382</cp:revision>
  <dcterms:modified xsi:type="dcterms:W3CDTF">2021-07-18T13:33:13Z</dcterms:modified>
</cp:coreProperties>
</file>