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Лист1!$A$2:$A$19</c:f>
              <c:strCache>
                <c:ptCount val="18"/>
                <c:pt idx="0">
                  <c:v>Transnistria </c:v>
                </c:pt>
                <c:pt idx="1">
                  <c:v>Chișinău</c:v>
                </c:pt>
                <c:pt idx="2">
                  <c:v>Cahul</c:v>
                </c:pt>
                <c:pt idx="3">
                  <c:v>Soroca</c:v>
                </c:pt>
                <c:pt idx="4">
                  <c:v>Edineț</c:v>
                </c:pt>
                <c:pt idx="5">
                  <c:v>Bălți</c:v>
                </c:pt>
                <c:pt idx="6">
                  <c:v>Glodeni</c:v>
                </c:pt>
                <c:pt idx="7">
                  <c:v>Comrat</c:v>
                </c:pt>
                <c:pt idx="8">
                  <c:v>Ialoveni</c:v>
                </c:pt>
                <c:pt idx="9">
                  <c:v>Rezina</c:v>
                </c:pt>
                <c:pt idx="10">
                  <c:v>Sîngerei</c:v>
                </c:pt>
                <c:pt idx="11">
                  <c:v>Briceni</c:v>
                </c:pt>
                <c:pt idx="12">
                  <c:v>Cimișlia</c:v>
                </c:pt>
                <c:pt idx="13">
                  <c:v>Drochia</c:v>
                </c:pt>
                <c:pt idx="14">
                  <c:v>Florești</c:v>
                </c:pt>
                <c:pt idx="15">
                  <c:v>Orhei</c:v>
                </c:pt>
                <c:pt idx="16">
                  <c:v>Șoldănești</c:v>
                </c:pt>
                <c:pt idx="17">
                  <c:v>Vulcănești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60</c:v>
                </c:pt>
                <c:pt idx="1">
                  <c:v>20</c:v>
                </c:pt>
                <c:pt idx="2">
                  <c:v>13</c:v>
                </c:pt>
                <c:pt idx="3">
                  <c:v>8</c:v>
                </c:pt>
                <c:pt idx="4">
                  <c:v>5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Лист1!$A$2:$A$502</c:f>
              <c:strCache>
                <c:ptCount val="501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</c:strCache>
            </c:strRef>
          </c:cat>
          <c:val>
            <c:numRef>
              <c:f>Лист1!$B$2:$B$502</c:f>
              <c:numCache>
                <c:formatCode>General</c:formatCode>
                <c:ptCount val="50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Лист1!$A$2:$A$449</c:f>
              <c:strCache>
                <c:ptCount val="448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</c:strCache>
            </c:strRef>
          </c:cat>
          <c:val>
            <c:numRef>
              <c:f>Лист1!$B$2:$B$449</c:f>
              <c:numCache>
                <c:formatCode>General</c:formatCode>
                <c:ptCount val="44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22.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887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258</a:t>
                </a:r>
                <a:r>
                  <a:rPr lang="x-none" b="1" dirty="0"/>
                  <a:t>.</a:t>
                </a:r>
                <a:r>
                  <a:rPr lang="ro-RO" b="1" dirty="0"/>
                  <a:t>365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5.213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1.365.069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9354922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84754109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251.242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4087891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11316</TotalTime>
  <Words>172</Words>
  <Application>Microsoft Office PowerPoint</Application>
  <PresentationFormat>Particularizare</PresentationFormat>
  <Paragraphs>62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1387</cp:revision>
  <dcterms:modified xsi:type="dcterms:W3CDTF">2021-07-22T15:32:31Z</dcterms:modified>
</cp:coreProperties>
</file>