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Лист1!$A$2:$A$25</c:f>
              <c:strCache>
                <c:ptCount val="24"/>
                <c:pt idx="0">
                  <c:v>Transnistria </c:v>
                </c:pt>
                <c:pt idx="1">
                  <c:v>Cahul</c:v>
                </c:pt>
                <c:pt idx="2">
                  <c:v>Chișinău</c:v>
                </c:pt>
                <c:pt idx="3">
                  <c:v>Căușeni</c:v>
                </c:pt>
                <c:pt idx="4">
                  <c:v>Orhei</c:v>
                </c:pt>
                <c:pt idx="5">
                  <c:v>Florești</c:v>
                </c:pt>
                <c:pt idx="6">
                  <c:v>Soroca</c:v>
                </c:pt>
                <c:pt idx="7">
                  <c:v>Bălți</c:v>
                </c:pt>
                <c:pt idx="8">
                  <c:v>Edineț</c:v>
                </c:pt>
                <c:pt idx="9">
                  <c:v>Anenii Noi</c:v>
                </c:pt>
                <c:pt idx="10">
                  <c:v>Cantemir</c:v>
                </c:pt>
                <c:pt idx="11">
                  <c:v>Călărași</c:v>
                </c:pt>
                <c:pt idx="12">
                  <c:v>Leova</c:v>
                </c:pt>
                <c:pt idx="13">
                  <c:v>Sîngerei</c:v>
                </c:pt>
                <c:pt idx="14">
                  <c:v>Strășeni</c:v>
                </c:pt>
                <c:pt idx="15">
                  <c:v>Telenești</c:v>
                </c:pt>
                <c:pt idx="16">
                  <c:v>Vulcănești</c:v>
                </c:pt>
                <c:pt idx="17">
                  <c:v>Comrat</c:v>
                </c:pt>
                <c:pt idx="18">
                  <c:v>Drochia</c:v>
                </c:pt>
                <c:pt idx="19">
                  <c:v>Glodeni</c:v>
                </c:pt>
                <c:pt idx="20">
                  <c:v>Ialoveni</c:v>
                </c:pt>
                <c:pt idx="21">
                  <c:v>Rîșcani</c:v>
                </c:pt>
                <c:pt idx="22">
                  <c:v>Ștefan Vodă</c:v>
                </c:pt>
                <c:pt idx="23">
                  <c:v>Taraclia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23</c:v>
                </c:pt>
                <c:pt idx="1">
                  <c:v>12</c:v>
                </c:pt>
                <c:pt idx="2">
                  <c:v>7</c:v>
                </c:pt>
                <c:pt idx="3">
                  <c:v>5</c:v>
                </c:pt>
                <c:pt idx="4">
                  <c:v>5</c:v>
                </c:pt>
                <c:pt idx="5">
                  <c:v>4</c:v>
                </c:pt>
                <c:pt idx="6">
                  <c:v>4</c:v>
                </c:pt>
                <c:pt idx="7">
                  <c:v>3</c:v>
                </c:pt>
                <c:pt idx="8">
                  <c:v>3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Лист1!$A$2:$A$506</c:f>
              <c:strCache>
                <c:ptCount val="505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</c:strCache>
            </c:strRef>
          </c:cat>
          <c:val>
            <c:numRef>
              <c:f>Лист1!$B$2:$B$506</c:f>
              <c:numCache>
                <c:formatCode>General</c:formatCode>
                <c:ptCount val="505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Лист1!$A$2:$A$453</c:f>
              <c:strCache>
                <c:ptCount val="452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</c:strCache>
            </c:strRef>
          </c:cat>
          <c:val>
            <c:numRef>
              <c:f>Лист1!$B$2:$B$453</c:f>
              <c:numCache>
                <c:formatCode>General</c:formatCode>
                <c:ptCount val="452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26.</a:t>
            </a:r>
            <a:r>
              <a:rPr lang="en-US" dirty="0"/>
              <a:t>0</a:t>
            </a:r>
            <a:r>
              <a:rPr lang="ro-RO" dirty="0"/>
              <a:t>7.202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6.245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915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55447" y="312523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+89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258</a:t>
                </a:r>
                <a:r>
                  <a:rPr lang="x-none" b="1" dirty="0"/>
                  <a:t>.</a:t>
                </a:r>
                <a:r>
                  <a:rPr lang="ro-RO" b="1" dirty="0"/>
                  <a:t>713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3.838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1536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1.382.805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01778703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422951107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251.553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36224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18221309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9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11365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1394</cp:revision>
  <dcterms:modified xsi:type="dcterms:W3CDTF">2021-07-26T13:55:00Z</dcterms:modified>
</cp:coreProperties>
</file>