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Chișinău</c:v>
                </c:pt>
                <c:pt idx="1">
                  <c:v>Transnistria</c:v>
                </c:pt>
                <c:pt idx="2">
                  <c:v>Soroca</c:v>
                </c:pt>
                <c:pt idx="3">
                  <c:v>Cahul</c:v>
                </c:pt>
                <c:pt idx="4">
                  <c:v>Anenii Noi</c:v>
                </c:pt>
                <c:pt idx="5">
                  <c:v>Bălți</c:v>
                </c:pt>
                <c:pt idx="6">
                  <c:v>Comrat</c:v>
                </c:pt>
                <c:pt idx="7">
                  <c:v>Taraclia</c:v>
                </c:pt>
                <c:pt idx="8">
                  <c:v>Vulcănești</c:v>
                </c:pt>
                <c:pt idx="9">
                  <c:v>Briceni</c:v>
                </c:pt>
                <c:pt idx="10">
                  <c:v>Cantemir</c:v>
                </c:pt>
                <c:pt idx="11">
                  <c:v>Sîngerei</c:v>
                </c:pt>
                <c:pt idx="12">
                  <c:v>Florești</c:v>
                </c:pt>
                <c:pt idx="13">
                  <c:v>Strășeni</c:v>
                </c:pt>
                <c:pt idx="14">
                  <c:v>Șoldănești</c:v>
                </c:pt>
                <c:pt idx="15">
                  <c:v>Criuleni</c:v>
                </c:pt>
                <c:pt idx="16">
                  <c:v>Edineț</c:v>
                </c:pt>
                <c:pt idx="17">
                  <c:v>Ialoveni</c:v>
                </c:pt>
                <c:pt idx="18">
                  <c:v>Basarabeasca</c:v>
                </c:pt>
                <c:pt idx="19">
                  <c:v>Căușeni</c:v>
                </c:pt>
                <c:pt idx="20">
                  <c:v>Fălești</c:v>
                </c:pt>
                <c:pt idx="21">
                  <c:v>Glodeni</c:v>
                </c:pt>
                <c:pt idx="22">
                  <c:v>Hîncești </c:v>
                </c:pt>
                <c:pt idx="23">
                  <c:v>Nisporeni</c:v>
                </c:pt>
                <c:pt idx="24">
                  <c:v>Orhei</c:v>
                </c:pt>
                <c:pt idx="25">
                  <c:v>Ungheni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30</c:v>
                </c:pt>
                <c:pt idx="1">
                  <c:v>15</c:v>
                </c:pt>
                <c:pt idx="2">
                  <c:v>14</c:v>
                </c:pt>
                <c:pt idx="3">
                  <c:v>13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Лист1!$A$2:$A$507</c:f>
              <c:strCache>
                <c:ptCount val="50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</c:strCache>
            </c:strRef>
          </c:cat>
          <c:val>
            <c:numRef>
              <c:f>Лист1!$B$2:$B$507</c:f>
              <c:numCache>
                <c:formatCode>General</c:formatCode>
                <c:ptCount val="50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Лист1!$A$2:$A$454</c:f>
              <c:strCache>
                <c:ptCount val="45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</c:strCache>
            </c:strRef>
          </c:cat>
          <c:val>
            <c:numRef>
              <c:f>Лист1!$B$2:$B$454</c:f>
              <c:numCache>
                <c:formatCode>General</c:formatCode>
                <c:ptCount val="45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258</a:t>
                </a:r>
                <a:r>
                  <a:rPr lang="x-none" b="1" dirty="0"/>
                  <a:t>.</a:t>
                </a:r>
                <a:r>
                  <a:rPr lang="ro-RO" b="1" dirty="0"/>
                  <a:t>852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6.060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1.388.865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8810701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3558965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251.645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9758433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1396</cp:revision>
  <dcterms:modified xsi:type="dcterms:W3CDTF">2021-07-27T13:43:58Z</dcterms:modified>
</cp:coreProperties>
</file>