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Лист1!$A$2:$A$21</c:f>
              <c:strCache>
                <c:ptCount val="20"/>
                <c:pt idx="0">
                  <c:v>Transnistria</c:v>
                </c:pt>
                <c:pt idx="1">
                  <c:v>Cahul</c:v>
                </c:pt>
                <c:pt idx="2">
                  <c:v>Chișinău</c:v>
                </c:pt>
                <c:pt idx="3">
                  <c:v>Ungheni</c:v>
                </c:pt>
                <c:pt idx="4">
                  <c:v>Bălți</c:v>
                </c:pt>
                <c:pt idx="5">
                  <c:v>Orhei</c:v>
                </c:pt>
                <c:pt idx="6">
                  <c:v>Sîngerei</c:v>
                </c:pt>
                <c:pt idx="7">
                  <c:v>Strășeni</c:v>
                </c:pt>
                <c:pt idx="8">
                  <c:v>Anenii Noi</c:v>
                </c:pt>
                <c:pt idx="9">
                  <c:v>Briceni</c:v>
                </c:pt>
                <c:pt idx="10">
                  <c:v>Călărași</c:v>
                </c:pt>
                <c:pt idx="11">
                  <c:v>Criuleni</c:v>
                </c:pt>
                <c:pt idx="12">
                  <c:v>Dubăsari</c:v>
                </c:pt>
                <c:pt idx="13">
                  <c:v>Florești</c:v>
                </c:pt>
                <c:pt idx="14">
                  <c:v>Ialoveni</c:v>
                </c:pt>
                <c:pt idx="15">
                  <c:v>Leova</c:v>
                </c:pt>
                <c:pt idx="16">
                  <c:v>Rîșcani</c:v>
                </c:pt>
                <c:pt idx="17">
                  <c:v>Soroca</c:v>
                </c:pt>
                <c:pt idx="18">
                  <c:v>Şoldăneşti</c:v>
                </c:pt>
                <c:pt idx="19">
                  <c:v>Vulcănești</c:v>
                </c:pt>
              </c:strCache>
            </c:strRef>
          </c:cat>
          <c:val>
            <c:numRef>
              <c:f>Лист1!$B$2:$B$21</c:f>
              <c:numCache>
                <c:formatCode>General</c:formatCode>
                <c:ptCount val="20"/>
                <c:pt idx="0">
                  <c:v>47</c:v>
                </c:pt>
                <c:pt idx="1">
                  <c:v>23</c:v>
                </c:pt>
                <c:pt idx="2">
                  <c:v>23</c:v>
                </c:pt>
                <c:pt idx="3">
                  <c:v>4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Лист1!$A$2:$A$511</c:f>
              <c:strCache>
                <c:ptCount val="510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</c:strCache>
            </c:strRef>
          </c:cat>
          <c:val>
            <c:numRef>
              <c:f>Лист1!$B$2:$B$511</c:f>
              <c:numCache>
                <c:formatCode>General</c:formatCode>
                <c:ptCount val="510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Лист1!$A$2:$A$458</c:f>
              <c:strCache>
                <c:ptCount val="457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</c:strCache>
            </c:strRef>
          </c:cat>
          <c:val>
            <c:numRef>
              <c:f>Лист1!$B$2:$B$458</c:f>
              <c:numCache>
                <c:formatCode>General</c:formatCode>
                <c:ptCount val="457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31.</a:t>
            </a:r>
            <a:r>
              <a:rPr lang="en-US" dirty="0"/>
              <a:t>0</a:t>
            </a:r>
            <a:r>
              <a:rPr lang="ro-RO" dirty="0"/>
              <a:t>7.202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6.255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1172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55447" y="312523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+122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259</a:t>
                </a:r>
                <a:r>
                  <a:rPr lang="x-none" b="1" dirty="0"/>
                  <a:t>.</a:t>
                </a:r>
                <a:r>
                  <a:rPr lang="ro-RO" b="1" dirty="0"/>
                  <a:t>478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674065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7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5.603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652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1.411.818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586439431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441456653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252.051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362240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+84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300431453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11407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1409</cp:revision>
  <dcterms:modified xsi:type="dcterms:W3CDTF">2021-07-31T13:44:16Z</dcterms:modified>
</cp:coreProperties>
</file>