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9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Transnistria</c:v>
                </c:pt>
                <c:pt idx="1">
                  <c:v>Chișinău</c:v>
                </c:pt>
                <c:pt idx="2">
                  <c:v>Soroca</c:v>
                </c:pt>
                <c:pt idx="3">
                  <c:v>Criuleni</c:v>
                </c:pt>
                <c:pt idx="4">
                  <c:v>Fălești</c:v>
                </c:pt>
                <c:pt idx="5">
                  <c:v>Florești</c:v>
                </c:pt>
                <c:pt idx="6">
                  <c:v>Drochia</c:v>
                </c:pt>
                <c:pt idx="7">
                  <c:v>Hîncești</c:v>
                </c:pt>
                <c:pt idx="8">
                  <c:v>Ocnița</c:v>
                </c:pt>
                <c:pt idx="9">
                  <c:v>Orhei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42</c:v>
                </c:pt>
                <c:pt idx="1">
                  <c:v>14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Лист1!$A$2:$A$512</c:f>
              <c:strCache>
                <c:ptCount val="511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</c:strCache>
            </c:strRef>
          </c:cat>
          <c:val>
            <c:numRef>
              <c:f>Лист1!$B$2:$B$512</c:f>
              <c:numCache>
                <c:formatCode>General</c:formatCode>
                <c:ptCount val="51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Лист1!$A$2:$A$459</c:f>
              <c:strCache>
                <c:ptCount val="45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</c:strCache>
            </c:strRef>
          </c:cat>
          <c:val>
            <c:numRef>
              <c:f>Лист1!$B$2:$B$459</c:f>
              <c:numCache>
                <c:formatCode>General</c:formatCode>
                <c:ptCount val="45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01.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259</a:t>
                </a:r>
                <a:r>
                  <a:rPr lang="x-none" b="1" dirty="0"/>
                  <a:t>.</a:t>
                </a:r>
                <a:r>
                  <a:rPr lang="ro-RO" b="1" dirty="0"/>
                  <a:t>549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3.493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1.415.311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5076865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4368046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252.104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6891562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11418</TotalTime>
  <Words>169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Microsoft Office User</cp:lastModifiedBy>
  <cp:revision>1411</cp:revision>
  <dcterms:modified xsi:type="dcterms:W3CDTF">2021-08-01T14:35:46Z</dcterms:modified>
</cp:coreProperties>
</file>