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7" d="100"/>
          <a:sy n="37" d="100"/>
        </p:scale>
        <p:origin x="672" y="6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Transnistria</c:v>
                </c:pt>
                <c:pt idx="1">
                  <c:v>Chișinău</c:v>
                </c:pt>
                <c:pt idx="2">
                  <c:v>Soroca</c:v>
                </c:pt>
                <c:pt idx="3">
                  <c:v>Cahul</c:v>
                </c:pt>
                <c:pt idx="4">
                  <c:v>Comrat</c:v>
                </c:pt>
                <c:pt idx="5">
                  <c:v>Călărași</c:v>
                </c:pt>
                <c:pt idx="6">
                  <c:v>Anenii Noi</c:v>
                </c:pt>
                <c:pt idx="7">
                  <c:v>Bălți</c:v>
                </c:pt>
                <c:pt idx="8">
                  <c:v>Hîncești</c:v>
                </c:pt>
                <c:pt idx="9">
                  <c:v>Edineț</c:v>
                </c:pt>
                <c:pt idx="10">
                  <c:v>Căușeni</c:v>
                </c:pt>
                <c:pt idx="11">
                  <c:v>Glodeni</c:v>
                </c:pt>
                <c:pt idx="12">
                  <c:v>Rezina</c:v>
                </c:pt>
                <c:pt idx="13">
                  <c:v>Cantemir</c:v>
                </c:pt>
                <c:pt idx="14">
                  <c:v>Dondușeni </c:v>
                </c:pt>
                <c:pt idx="15">
                  <c:v>Dubăsari </c:v>
                </c:pt>
                <c:pt idx="16">
                  <c:v>Fălesti</c:v>
                </c:pt>
                <c:pt idx="17">
                  <c:v>Florești</c:v>
                </c:pt>
                <c:pt idx="18">
                  <c:v>Ialoveni </c:v>
                </c:pt>
                <c:pt idx="19">
                  <c:v>Leova</c:v>
                </c:pt>
                <c:pt idx="20">
                  <c:v>Ocnița</c:v>
                </c:pt>
                <c:pt idx="21">
                  <c:v>Șoldanești </c:v>
                </c:pt>
                <c:pt idx="22">
                  <c:v>Ștefan Vodă</c:v>
                </c:pt>
                <c:pt idx="23">
                  <c:v>Strașeni </c:v>
                </c:pt>
                <c:pt idx="24">
                  <c:v>Taraclia</c:v>
                </c:pt>
                <c:pt idx="25">
                  <c:v>Telenești 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38</c:v>
                </c:pt>
                <c:pt idx="1">
                  <c:v>16</c:v>
                </c:pt>
                <c:pt idx="2">
                  <c:v>11</c:v>
                </c:pt>
                <c:pt idx="3">
                  <c:v>7</c:v>
                </c:pt>
                <c:pt idx="4">
                  <c:v>7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Лист1!$A$2:$A$513</c:f>
              <c:strCache>
                <c:ptCount val="512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</c:strCache>
            </c:strRef>
          </c:cat>
          <c:val>
            <c:numRef>
              <c:f>Лист1!$B$2:$B$513</c:f>
              <c:numCache>
                <c:formatCode>General</c:formatCode>
                <c:ptCount val="51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Лист1!$A$2:$A$460</c:f>
              <c:strCache>
                <c:ptCount val="459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</c:strCache>
            </c:strRef>
          </c:cat>
          <c:val>
            <c:numRef>
              <c:f>Лист1!$B$2:$B$460</c:f>
              <c:numCache>
                <c:formatCode>General</c:formatCode>
                <c:ptCount val="45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en-US" dirty="0"/>
              <a:t>2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6.25</a:t>
                </a:r>
                <a:r>
                  <a:rPr lang="en-US" b="1">
                    <a:solidFill>
                      <a:schemeClr val="bg1"/>
                    </a:solidFill>
                  </a:rPr>
                  <a:t>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244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118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en-US" b="1" dirty="0"/>
                  <a:t>667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</a:t>
                </a:r>
                <a:r>
                  <a:rPr lang="en-US" b="1" dirty="0"/>
                  <a:t>141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1531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1.41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452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4918427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764589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252.1</a:t>
                </a:r>
                <a:r>
                  <a:rPr lang="en-US" b="1" dirty="0">
                    <a:solidFill>
                      <a:schemeClr val="bg1"/>
                    </a:solidFill>
                  </a:rPr>
                  <a:t>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8872710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0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11424</TotalTime>
  <Words>273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1411</cp:revision>
  <dcterms:modified xsi:type="dcterms:W3CDTF">2021-08-02T13:47:30Z</dcterms:modified>
</cp:coreProperties>
</file>