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6" d="100"/>
          <a:sy n="56" d="100"/>
        </p:scale>
        <p:origin x="420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Transnistria</c:v>
                </c:pt>
                <c:pt idx="1">
                  <c:v>Chișinău</c:v>
                </c:pt>
                <c:pt idx="2">
                  <c:v>Cahul</c:v>
                </c:pt>
                <c:pt idx="3">
                  <c:v>Bălți</c:v>
                </c:pt>
                <c:pt idx="4">
                  <c:v>Soroca</c:v>
                </c:pt>
                <c:pt idx="5">
                  <c:v>Sîngerei</c:v>
                </c:pt>
                <c:pt idx="6">
                  <c:v>Călărași</c:v>
                </c:pt>
                <c:pt idx="7">
                  <c:v>Ceadîr-Lunga</c:v>
                </c:pt>
                <c:pt idx="8">
                  <c:v>Rezina</c:v>
                </c:pt>
                <c:pt idx="9">
                  <c:v>Strășeni</c:v>
                </c:pt>
                <c:pt idx="10">
                  <c:v>Vulcănești</c:v>
                </c:pt>
                <c:pt idx="11">
                  <c:v>Dondușeni </c:v>
                </c:pt>
                <c:pt idx="12">
                  <c:v>Ialoveni</c:v>
                </c:pt>
                <c:pt idx="13">
                  <c:v>Leova</c:v>
                </c:pt>
                <c:pt idx="14">
                  <c:v>Basarabeasca</c:v>
                </c:pt>
                <c:pt idx="15">
                  <c:v>Cimișlia</c:v>
                </c:pt>
                <c:pt idx="16">
                  <c:v>Criuleni</c:v>
                </c:pt>
                <c:pt idx="17">
                  <c:v>Hîncești</c:v>
                </c:pt>
                <c:pt idx="18">
                  <c:v>Anenii Noi</c:v>
                </c:pt>
                <c:pt idx="19">
                  <c:v>Briceni</c:v>
                </c:pt>
                <c:pt idx="20">
                  <c:v>Cantemir</c:v>
                </c:pt>
                <c:pt idx="21">
                  <c:v>Căușeni</c:v>
                </c:pt>
                <c:pt idx="22">
                  <c:v>Comrat</c:v>
                </c:pt>
                <c:pt idx="23">
                  <c:v>Drochia</c:v>
                </c:pt>
                <c:pt idx="24">
                  <c:v>Fălești</c:v>
                </c:pt>
                <c:pt idx="25">
                  <c:v>Florești</c:v>
                </c:pt>
                <c:pt idx="26">
                  <c:v>Nisporeni</c:v>
                </c:pt>
                <c:pt idx="27">
                  <c:v>Șoldănești</c:v>
                </c:pt>
                <c:pt idx="28">
                  <c:v>Telenești</c:v>
                </c:pt>
                <c:pt idx="29">
                  <c:v>Ungheni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45</c:v>
                </c:pt>
                <c:pt idx="1">
                  <c:v>40</c:v>
                </c:pt>
                <c:pt idx="2">
                  <c:v>29</c:v>
                </c:pt>
                <c:pt idx="3">
                  <c:v>11</c:v>
                </c:pt>
                <c:pt idx="4">
                  <c:v>11</c:v>
                </c:pt>
                <c:pt idx="5">
                  <c:v>7</c:v>
                </c:pt>
                <c:pt idx="6">
                  <c:v>6</c:v>
                </c:pt>
                <c:pt idx="7">
                  <c:v>6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Лист1!$A$2:$A$515</c:f>
              <c:strCache>
                <c:ptCount val="514"/>
                <c:pt idx="0">
                  <c:v>09 03 20</c:v>
                </c:pt>
                <c:pt idx="1">
                  <c:v>10 03 20</c:v>
                </c:pt>
                <c:pt idx="2">
                  <c:v>11 03 20</c:v>
                </c:pt>
                <c:pt idx="3">
                  <c:v>12 03 20</c:v>
                </c:pt>
                <c:pt idx="4">
                  <c:v>13 03 20</c:v>
                </c:pt>
                <c:pt idx="5">
                  <c:v>14 03 20</c:v>
                </c:pt>
                <c:pt idx="6">
                  <c:v>15 03 20</c:v>
                </c:pt>
                <c:pt idx="7">
                  <c:v>16 03 20</c:v>
                </c:pt>
                <c:pt idx="8">
                  <c:v>17 03 20</c:v>
                </c:pt>
                <c:pt idx="9">
                  <c:v>18 03 20</c:v>
                </c:pt>
                <c:pt idx="10">
                  <c:v>19 03 20</c:v>
                </c:pt>
                <c:pt idx="11">
                  <c:v>20 03 20</c:v>
                </c:pt>
                <c:pt idx="12">
                  <c:v>21 03 20</c:v>
                </c:pt>
                <c:pt idx="13">
                  <c:v>22 03 20</c:v>
                </c:pt>
                <c:pt idx="14">
                  <c:v>23 03 20</c:v>
                </c:pt>
                <c:pt idx="15">
                  <c:v>24 03 20</c:v>
                </c:pt>
                <c:pt idx="16">
                  <c:v>25 03 20</c:v>
                </c:pt>
                <c:pt idx="17">
                  <c:v>26 03 20</c:v>
                </c:pt>
                <c:pt idx="18">
                  <c:v>27 03 20</c:v>
                </c:pt>
                <c:pt idx="19">
                  <c:v>28 03 20</c:v>
                </c:pt>
                <c:pt idx="20">
                  <c:v>29 03 20</c:v>
                </c:pt>
                <c:pt idx="21">
                  <c:v>30 03 20</c:v>
                </c:pt>
                <c:pt idx="22">
                  <c:v>31 03 20</c:v>
                </c:pt>
                <c:pt idx="23">
                  <c:v>01 04 20</c:v>
                </c:pt>
                <c:pt idx="24">
                  <c:v>02 04 20</c:v>
                </c:pt>
                <c:pt idx="25">
                  <c:v>03 04 20</c:v>
                </c:pt>
                <c:pt idx="26">
                  <c:v>04 04 20</c:v>
                </c:pt>
                <c:pt idx="27">
                  <c:v>05 04 20</c:v>
                </c:pt>
                <c:pt idx="28">
                  <c:v>06 04 20</c:v>
                </c:pt>
                <c:pt idx="29">
                  <c:v>07 04 20</c:v>
                </c:pt>
                <c:pt idx="30">
                  <c:v>08 04 20</c:v>
                </c:pt>
                <c:pt idx="31">
                  <c:v>09 04 20</c:v>
                </c:pt>
                <c:pt idx="32">
                  <c:v>10 04 20</c:v>
                </c:pt>
                <c:pt idx="33">
                  <c:v>11 04 20</c:v>
                </c:pt>
                <c:pt idx="34">
                  <c:v>12 04 20</c:v>
                </c:pt>
                <c:pt idx="35">
                  <c:v>13 04 20</c:v>
                </c:pt>
                <c:pt idx="36">
                  <c:v>14 04 20</c:v>
                </c:pt>
                <c:pt idx="37">
                  <c:v>15 04 20</c:v>
                </c:pt>
                <c:pt idx="38">
                  <c:v>16 04 20</c:v>
                </c:pt>
                <c:pt idx="39">
                  <c:v>17 04 20</c:v>
                </c:pt>
                <c:pt idx="40">
                  <c:v>18 04 20</c:v>
                </c:pt>
                <c:pt idx="41">
                  <c:v>19 04 20</c:v>
                </c:pt>
                <c:pt idx="42">
                  <c:v>20 04 20</c:v>
                </c:pt>
                <c:pt idx="43">
                  <c:v>21 04 20</c:v>
                </c:pt>
                <c:pt idx="44">
                  <c:v>22 04 20</c:v>
                </c:pt>
                <c:pt idx="45">
                  <c:v>23 04 20</c:v>
                </c:pt>
                <c:pt idx="46">
                  <c:v>24 04 20</c:v>
                </c:pt>
                <c:pt idx="47">
                  <c:v>25 04 20</c:v>
                </c:pt>
                <c:pt idx="48">
                  <c:v>26 04 20</c:v>
                </c:pt>
                <c:pt idx="49">
                  <c:v>27 04 20</c:v>
                </c:pt>
                <c:pt idx="50">
                  <c:v>28 04 20</c:v>
                </c:pt>
                <c:pt idx="51">
                  <c:v>29 04 20</c:v>
                </c:pt>
                <c:pt idx="52">
                  <c:v>30 04 20</c:v>
                </c:pt>
                <c:pt idx="53">
                  <c:v>01 05 20</c:v>
                </c:pt>
                <c:pt idx="54">
                  <c:v>02 05 20</c:v>
                </c:pt>
                <c:pt idx="55">
                  <c:v>03 05 20</c:v>
                </c:pt>
                <c:pt idx="56">
                  <c:v>04 05 20</c:v>
                </c:pt>
                <c:pt idx="57">
                  <c:v>05 05 20</c:v>
                </c:pt>
                <c:pt idx="58">
                  <c:v>06 05 20</c:v>
                </c:pt>
                <c:pt idx="59">
                  <c:v>07 05 20</c:v>
                </c:pt>
                <c:pt idx="60">
                  <c:v>08 05 20</c:v>
                </c:pt>
                <c:pt idx="61">
                  <c:v>09 05 20</c:v>
                </c:pt>
                <c:pt idx="62">
                  <c:v>10 05 20</c:v>
                </c:pt>
                <c:pt idx="63">
                  <c:v>11 05 20</c:v>
                </c:pt>
                <c:pt idx="64">
                  <c:v>12 05 20</c:v>
                </c:pt>
                <c:pt idx="65">
                  <c:v>13 05 20</c:v>
                </c:pt>
                <c:pt idx="66">
                  <c:v>14 05 20</c:v>
                </c:pt>
                <c:pt idx="67">
                  <c:v>15 05 20</c:v>
                </c:pt>
                <c:pt idx="68">
                  <c:v>16 05 20</c:v>
                </c:pt>
                <c:pt idx="69">
                  <c:v>17 05 20</c:v>
                </c:pt>
                <c:pt idx="70">
                  <c:v>18 05 20</c:v>
                </c:pt>
                <c:pt idx="71">
                  <c:v>19 05 20</c:v>
                </c:pt>
                <c:pt idx="72">
                  <c:v>20 05 20</c:v>
                </c:pt>
                <c:pt idx="73">
                  <c:v>21 05 20</c:v>
                </c:pt>
                <c:pt idx="74">
                  <c:v>22 05 20</c:v>
                </c:pt>
                <c:pt idx="75">
                  <c:v>23 05 20</c:v>
                </c:pt>
                <c:pt idx="76">
                  <c:v>24 05 20</c:v>
                </c:pt>
                <c:pt idx="77">
                  <c:v>25 05 20</c:v>
                </c:pt>
                <c:pt idx="78">
                  <c:v>26 05 20</c:v>
                </c:pt>
                <c:pt idx="79">
                  <c:v>27 05 20</c:v>
                </c:pt>
                <c:pt idx="80">
                  <c:v>28 05 20</c:v>
                </c:pt>
                <c:pt idx="81">
                  <c:v>29 05 20</c:v>
                </c:pt>
                <c:pt idx="82">
                  <c:v>30 05 20</c:v>
                </c:pt>
                <c:pt idx="83">
                  <c:v>31 05 20</c:v>
                </c:pt>
                <c:pt idx="84">
                  <c:v>01 06 20</c:v>
                </c:pt>
                <c:pt idx="85">
                  <c:v>02 06 20</c:v>
                </c:pt>
                <c:pt idx="86">
                  <c:v>03 06 20</c:v>
                </c:pt>
                <c:pt idx="87">
                  <c:v>04 06 20</c:v>
                </c:pt>
                <c:pt idx="88">
                  <c:v>05 06 20</c:v>
                </c:pt>
                <c:pt idx="89">
                  <c:v>06 06 20</c:v>
                </c:pt>
                <c:pt idx="90">
                  <c:v>07 06 20</c:v>
                </c:pt>
                <c:pt idx="91">
                  <c:v>08 06 20</c:v>
                </c:pt>
                <c:pt idx="92">
                  <c:v>09 06 20</c:v>
                </c:pt>
                <c:pt idx="93">
                  <c:v>10 06 20</c:v>
                </c:pt>
                <c:pt idx="94">
                  <c:v>11 06 20</c:v>
                </c:pt>
                <c:pt idx="95">
                  <c:v>12 06 20</c:v>
                </c:pt>
                <c:pt idx="96">
                  <c:v>13 06 20</c:v>
                </c:pt>
                <c:pt idx="97">
                  <c:v>14 06 20</c:v>
                </c:pt>
                <c:pt idx="98">
                  <c:v>15 06 20</c:v>
                </c:pt>
                <c:pt idx="99">
                  <c:v>16 06 20</c:v>
                </c:pt>
                <c:pt idx="100">
                  <c:v>17 06 20</c:v>
                </c:pt>
                <c:pt idx="101">
                  <c:v>18 06 20</c:v>
                </c:pt>
                <c:pt idx="102">
                  <c:v>19 06 20</c:v>
                </c:pt>
                <c:pt idx="103">
                  <c:v>20 06 20</c:v>
                </c:pt>
                <c:pt idx="104">
                  <c:v>21 06 20</c:v>
                </c:pt>
                <c:pt idx="105">
                  <c:v>22 06 20</c:v>
                </c:pt>
                <c:pt idx="106">
                  <c:v>23 06 20</c:v>
                </c:pt>
                <c:pt idx="107">
                  <c:v>24 06 20</c:v>
                </c:pt>
                <c:pt idx="108">
                  <c:v>25 06 20</c:v>
                </c:pt>
                <c:pt idx="109">
                  <c:v>26 06 20</c:v>
                </c:pt>
                <c:pt idx="110">
                  <c:v>27 06 20</c:v>
                </c:pt>
                <c:pt idx="111">
                  <c:v>28 06 20</c:v>
                </c:pt>
                <c:pt idx="112">
                  <c:v>29 06 20</c:v>
                </c:pt>
                <c:pt idx="113">
                  <c:v>30 06 20</c:v>
                </c:pt>
                <c:pt idx="114">
                  <c:v>01 07 20</c:v>
                </c:pt>
                <c:pt idx="115">
                  <c:v>02 07 20</c:v>
                </c:pt>
                <c:pt idx="116">
                  <c:v>03 07 20</c:v>
                </c:pt>
                <c:pt idx="117">
                  <c:v>04 07 20</c:v>
                </c:pt>
                <c:pt idx="118">
                  <c:v>05 07 20</c:v>
                </c:pt>
                <c:pt idx="119">
                  <c:v>06 07 20</c:v>
                </c:pt>
                <c:pt idx="120">
                  <c:v>07 07 20</c:v>
                </c:pt>
                <c:pt idx="121">
                  <c:v>08 07 20</c:v>
                </c:pt>
                <c:pt idx="122">
                  <c:v>09 07 20</c:v>
                </c:pt>
                <c:pt idx="123">
                  <c:v>10 07 20</c:v>
                </c:pt>
                <c:pt idx="124">
                  <c:v>11 07 20</c:v>
                </c:pt>
                <c:pt idx="125">
                  <c:v>12 07 20</c:v>
                </c:pt>
                <c:pt idx="126">
                  <c:v>13 07 20</c:v>
                </c:pt>
                <c:pt idx="127">
                  <c:v>14 07 20</c:v>
                </c:pt>
                <c:pt idx="128">
                  <c:v>15 07 20</c:v>
                </c:pt>
                <c:pt idx="129">
                  <c:v>16 07 20</c:v>
                </c:pt>
                <c:pt idx="130">
                  <c:v>17 07 20</c:v>
                </c:pt>
                <c:pt idx="131">
                  <c:v>18 07 20</c:v>
                </c:pt>
                <c:pt idx="132">
                  <c:v>19 07 20</c:v>
                </c:pt>
                <c:pt idx="133">
                  <c:v>20 07 20</c:v>
                </c:pt>
                <c:pt idx="134">
                  <c:v>21 07 20</c:v>
                </c:pt>
                <c:pt idx="135">
                  <c:v>22 07 20</c:v>
                </c:pt>
                <c:pt idx="136">
                  <c:v>23 07 20</c:v>
                </c:pt>
                <c:pt idx="137">
                  <c:v>24 07 20</c:v>
                </c:pt>
                <c:pt idx="138">
                  <c:v>25 07 20</c:v>
                </c:pt>
                <c:pt idx="139">
                  <c:v>26 07 20</c:v>
                </c:pt>
                <c:pt idx="140">
                  <c:v>27 07 20</c:v>
                </c:pt>
                <c:pt idx="141">
                  <c:v>28 07 20</c:v>
                </c:pt>
                <c:pt idx="142">
                  <c:v>29 07 20</c:v>
                </c:pt>
                <c:pt idx="143">
                  <c:v>30 07 20</c:v>
                </c:pt>
                <c:pt idx="144">
                  <c:v>31 07 20</c:v>
                </c:pt>
                <c:pt idx="145">
                  <c:v>01 08 20</c:v>
                </c:pt>
                <c:pt idx="146">
                  <c:v>02 08 20</c:v>
                </c:pt>
                <c:pt idx="147">
                  <c:v>03 08 20</c:v>
                </c:pt>
                <c:pt idx="148">
                  <c:v>04 08 20</c:v>
                </c:pt>
                <c:pt idx="149">
                  <c:v>05 08 20</c:v>
                </c:pt>
                <c:pt idx="150">
                  <c:v>06 08 20</c:v>
                </c:pt>
                <c:pt idx="151">
                  <c:v>07 08 20</c:v>
                </c:pt>
                <c:pt idx="152">
                  <c:v>08 08 20</c:v>
                </c:pt>
                <c:pt idx="153">
                  <c:v>09 08 20</c:v>
                </c:pt>
                <c:pt idx="154">
                  <c:v>10 08 20</c:v>
                </c:pt>
                <c:pt idx="155">
                  <c:v>11 08 20</c:v>
                </c:pt>
                <c:pt idx="156">
                  <c:v>12 08 20</c:v>
                </c:pt>
                <c:pt idx="157">
                  <c:v>13 08 20</c:v>
                </c:pt>
                <c:pt idx="158">
                  <c:v>14 08 20</c:v>
                </c:pt>
                <c:pt idx="159">
                  <c:v>15 08 20</c:v>
                </c:pt>
                <c:pt idx="160">
                  <c:v>16 08 20</c:v>
                </c:pt>
                <c:pt idx="161">
                  <c:v>17 08 20</c:v>
                </c:pt>
                <c:pt idx="162">
                  <c:v>18 08 20</c:v>
                </c:pt>
                <c:pt idx="163">
                  <c:v>19 08 20</c:v>
                </c:pt>
                <c:pt idx="164">
                  <c:v>20 08 20</c:v>
                </c:pt>
                <c:pt idx="165">
                  <c:v>21 08 20</c:v>
                </c:pt>
                <c:pt idx="166">
                  <c:v>22 08 20</c:v>
                </c:pt>
                <c:pt idx="167">
                  <c:v>23 08 20</c:v>
                </c:pt>
                <c:pt idx="168">
                  <c:v>24 08 20</c:v>
                </c:pt>
                <c:pt idx="169">
                  <c:v>25 08 20</c:v>
                </c:pt>
                <c:pt idx="170">
                  <c:v>26 08 20</c:v>
                </c:pt>
                <c:pt idx="171">
                  <c:v>27 08 20</c:v>
                </c:pt>
                <c:pt idx="172">
                  <c:v>28 08 20</c:v>
                </c:pt>
                <c:pt idx="173">
                  <c:v>29 08 20</c:v>
                </c:pt>
                <c:pt idx="174">
                  <c:v>30 08 20</c:v>
                </c:pt>
                <c:pt idx="175">
                  <c:v>31 08 20</c:v>
                </c:pt>
                <c:pt idx="176">
                  <c:v>01 09 20</c:v>
                </c:pt>
                <c:pt idx="177">
                  <c:v>02 09 20</c:v>
                </c:pt>
                <c:pt idx="178">
                  <c:v>03 09 20</c:v>
                </c:pt>
                <c:pt idx="179">
                  <c:v>04 09 20</c:v>
                </c:pt>
                <c:pt idx="180">
                  <c:v>05 09 20</c:v>
                </c:pt>
                <c:pt idx="181">
                  <c:v>06 09 20</c:v>
                </c:pt>
                <c:pt idx="182">
                  <c:v>07 09 20</c:v>
                </c:pt>
                <c:pt idx="183">
                  <c:v>08 09 20</c:v>
                </c:pt>
                <c:pt idx="184">
                  <c:v>09 09 20</c:v>
                </c:pt>
                <c:pt idx="185">
                  <c:v>10 09 20</c:v>
                </c:pt>
                <c:pt idx="186">
                  <c:v>11 09 20</c:v>
                </c:pt>
                <c:pt idx="187">
                  <c:v>12 09 20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01 10 20</c:v>
                </c:pt>
                <c:pt idx="207">
                  <c:v>02 10 20</c:v>
                </c:pt>
                <c:pt idx="208">
                  <c:v>03 10 20</c:v>
                </c:pt>
                <c:pt idx="209">
                  <c:v>04 10 20</c:v>
                </c:pt>
                <c:pt idx="210">
                  <c:v>05 10 20</c:v>
                </c:pt>
                <c:pt idx="211">
                  <c:v>06 10 20</c:v>
                </c:pt>
                <c:pt idx="212">
                  <c:v>07 10 20</c:v>
                </c:pt>
                <c:pt idx="213">
                  <c:v>08 10 20</c:v>
                </c:pt>
                <c:pt idx="214">
                  <c:v>09 10 20</c:v>
                </c:pt>
                <c:pt idx="215">
                  <c:v>10 10 20</c:v>
                </c:pt>
                <c:pt idx="216">
                  <c:v>10 11 20</c:v>
                </c:pt>
                <c:pt idx="217">
                  <c:v>10 12 20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01 11 20</c:v>
                </c:pt>
                <c:pt idx="238">
                  <c:v>02 11 20</c:v>
                </c:pt>
                <c:pt idx="239">
                  <c:v>11 03 20</c:v>
                </c:pt>
                <c:pt idx="240">
                  <c:v>11 04 20</c:v>
                </c:pt>
                <c:pt idx="241">
                  <c:v>11 05 20</c:v>
                </c:pt>
                <c:pt idx="242">
                  <c:v>11 06 20</c:v>
                </c:pt>
                <c:pt idx="243">
                  <c:v>11 07 20</c:v>
                </c:pt>
                <c:pt idx="244">
                  <c:v>11 08 20</c:v>
                </c:pt>
                <c:pt idx="245">
                  <c:v>11 09 20</c:v>
                </c:pt>
                <c:pt idx="246">
                  <c:v>11 10 20</c:v>
                </c:pt>
                <c:pt idx="247">
                  <c:v>11 11 20</c:v>
                </c:pt>
                <c:pt idx="248">
                  <c:v>11 12 20</c:v>
                </c:pt>
                <c:pt idx="249">
                  <c:v>13 11 20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24 11 20</c:v>
                </c:pt>
                <c:pt idx="261">
                  <c:v>25 11 20</c:v>
                </c:pt>
                <c:pt idx="262">
                  <c:v>26 11 20</c:v>
                </c:pt>
                <c:pt idx="263">
                  <c:v>27 11 20</c:v>
                </c:pt>
                <c:pt idx="264">
                  <c:v>28 11 20</c:v>
                </c:pt>
                <c:pt idx="265">
                  <c:v>29 11 20</c:v>
                </c:pt>
                <c:pt idx="266">
                  <c:v>30 11 20</c:v>
                </c:pt>
                <c:pt idx="267">
                  <c:v>01 12 20</c:v>
                </c:pt>
                <c:pt idx="268">
                  <c:v>02 12 20</c:v>
                </c:pt>
                <c:pt idx="269">
                  <c:v>12 03 20</c:v>
                </c:pt>
                <c:pt idx="270">
                  <c:v>12 04 20</c:v>
                </c:pt>
                <c:pt idx="271">
                  <c:v>12 05 20</c:v>
                </c:pt>
                <c:pt idx="272">
                  <c:v>12 06 20</c:v>
                </c:pt>
                <c:pt idx="273">
                  <c:v>12 07 20</c:v>
                </c:pt>
                <c:pt idx="274">
                  <c:v>12 08 20</c:v>
                </c:pt>
                <c:pt idx="275">
                  <c:v>12 09 20</c:v>
                </c:pt>
                <c:pt idx="276">
                  <c:v>12 10 20</c:v>
                </c:pt>
                <c:pt idx="277">
                  <c:v>12 11 20</c:v>
                </c:pt>
                <c:pt idx="278">
                  <c:v>12 12 20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05 01 21</c:v>
                </c:pt>
                <c:pt idx="303">
                  <c:v>06 01 21</c:v>
                </c:pt>
                <c:pt idx="304">
                  <c:v>07 01 21</c:v>
                </c:pt>
                <c:pt idx="305">
                  <c:v>08 01 21</c:v>
                </c:pt>
                <c:pt idx="306">
                  <c:v>09 01 21</c:v>
                </c:pt>
                <c:pt idx="307">
                  <c:v>10 01 21</c:v>
                </c:pt>
                <c:pt idx="308">
                  <c:v>11 01 21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14 01 21</c:v>
                </c:pt>
                <c:pt idx="312">
                  <c:v>15 01 21</c:v>
                </c:pt>
                <c:pt idx="313">
                  <c:v>16 01 21</c:v>
                </c:pt>
                <c:pt idx="314">
                  <c:v>17 01 21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26 01 21</c:v>
                </c:pt>
                <c:pt idx="324">
                  <c:v>27.01.2021</c:v>
                </c:pt>
                <c:pt idx="325">
                  <c:v>28 01 21</c:v>
                </c:pt>
                <c:pt idx="326">
                  <c:v>29.01.2021</c:v>
                </c:pt>
                <c:pt idx="327">
                  <c:v>30 01 21</c:v>
                </c:pt>
                <c:pt idx="328">
                  <c:v>31 01 21</c:v>
                </c:pt>
                <c:pt idx="329">
                  <c:v>01 02 21</c:v>
                </c:pt>
                <c:pt idx="330">
                  <c:v>02 02 21</c:v>
                </c:pt>
                <c:pt idx="331">
                  <c:v>03 02 21</c:v>
                </c:pt>
                <c:pt idx="332">
                  <c:v>04 02 21</c:v>
                </c:pt>
                <c:pt idx="333">
                  <c:v>05 02 21</c:v>
                </c:pt>
                <c:pt idx="334">
                  <c:v>06 02 21</c:v>
                </c:pt>
                <c:pt idx="335">
                  <c:v>07 02 21</c:v>
                </c:pt>
                <c:pt idx="336">
                  <c:v>08.02.2021</c:v>
                </c:pt>
                <c:pt idx="337">
                  <c:v>09 02 21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12 02 21</c:v>
                </c:pt>
                <c:pt idx="341">
                  <c:v>13 02 21</c:v>
                </c:pt>
                <c:pt idx="342">
                  <c:v>14 02 21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19 02 21</c:v>
                </c:pt>
                <c:pt idx="348">
                  <c:v>20 02 21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24 02 21</c:v>
                </c:pt>
                <c:pt idx="353">
                  <c:v>25 02 21</c:v>
                </c:pt>
                <c:pt idx="354">
                  <c:v>26 02 21</c:v>
                </c:pt>
                <c:pt idx="355">
                  <c:v>27 02 21</c:v>
                </c:pt>
                <c:pt idx="356">
                  <c:v>28 02 21</c:v>
                </c:pt>
                <c:pt idx="357">
                  <c:v>01 03 21</c:v>
                </c:pt>
                <c:pt idx="358">
                  <c:v>02 03 21</c:v>
                </c:pt>
                <c:pt idx="359">
                  <c:v>03 03 21</c:v>
                </c:pt>
                <c:pt idx="360">
                  <c:v>04 03 21</c:v>
                </c:pt>
                <c:pt idx="361">
                  <c:v>05 03 21</c:v>
                </c:pt>
                <c:pt idx="362">
                  <c:v>06 03 21</c:v>
                </c:pt>
                <c:pt idx="363">
                  <c:v>07 03 21</c:v>
                </c:pt>
                <c:pt idx="364">
                  <c:v>08 03 21</c:v>
                </c:pt>
                <c:pt idx="365">
                  <c:v>09 03 21</c:v>
                </c:pt>
                <c:pt idx="366">
                  <c:v>10 03 21</c:v>
                </c:pt>
                <c:pt idx="367">
                  <c:v>11 03 21</c:v>
                </c:pt>
                <c:pt idx="368">
                  <c:v>12 03 21</c:v>
                </c:pt>
                <c:pt idx="369">
                  <c:v>13 03 21</c:v>
                </c:pt>
                <c:pt idx="370">
                  <c:v>14 03 21</c:v>
                </c:pt>
                <c:pt idx="371">
                  <c:v>15 03 21</c:v>
                </c:pt>
                <c:pt idx="372">
                  <c:v>16 03 21</c:v>
                </c:pt>
                <c:pt idx="373">
                  <c:v>17 03 21</c:v>
                </c:pt>
                <c:pt idx="374">
                  <c:v>18 03 21</c:v>
                </c:pt>
                <c:pt idx="375">
                  <c:v>19 03 21</c:v>
                </c:pt>
                <c:pt idx="376">
                  <c:v>20 03 21</c:v>
                </c:pt>
                <c:pt idx="377">
                  <c:v>21 03 21</c:v>
                </c:pt>
                <c:pt idx="378">
                  <c:v>22 03 21</c:v>
                </c:pt>
                <c:pt idx="379">
                  <c:v>23 03 21</c:v>
                </c:pt>
                <c:pt idx="380">
                  <c:v>24 03 21</c:v>
                </c:pt>
                <c:pt idx="381">
                  <c:v>25 03 21</c:v>
                </c:pt>
                <c:pt idx="382">
                  <c:v>26 03 21</c:v>
                </c:pt>
                <c:pt idx="383">
                  <c:v>27 03 21</c:v>
                </c:pt>
                <c:pt idx="384">
                  <c:v>28 03 21</c:v>
                </c:pt>
                <c:pt idx="385">
                  <c:v>29 03 21</c:v>
                </c:pt>
                <c:pt idx="386">
                  <c:v>30 03 21</c:v>
                </c:pt>
                <c:pt idx="387">
                  <c:v>31 03 21</c:v>
                </c:pt>
                <c:pt idx="388">
                  <c:v>01 04 21</c:v>
                </c:pt>
                <c:pt idx="389">
                  <c:v>02 04 21</c:v>
                </c:pt>
                <c:pt idx="390">
                  <c:v>03 04 21</c:v>
                </c:pt>
                <c:pt idx="391">
                  <c:v>04 04 21</c:v>
                </c:pt>
                <c:pt idx="392">
                  <c:v>05 04 21</c:v>
                </c:pt>
                <c:pt idx="393">
                  <c:v>06 04 21</c:v>
                </c:pt>
                <c:pt idx="394">
                  <c:v>07 04 21</c:v>
                </c:pt>
                <c:pt idx="395">
                  <c:v>08 04 21</c:v>
                </c:pt>
                <c:pt idx="396">
                  <c:v>09 04 21</c:v>
                </c:pt>
                <c:pt idx="397">
                  <c:v>10 04 21</c:v>
                </c:pt>
                <c:pt idx="398">
                  <c:v>11 04 21</c:v>
                </c:pt>
                <c:pt idx="399">
                  <c:v>12 04 21</c:v>
                </c:pt>
                <c:pt idx="400">
                  <c:v>13 04 21</c:v>
                </c:pt>
                <c:pt idx="401">
                  <c:v>14 04 21</c:v>
                </c:pt>
                <c:pt idx="402">
                  <c:v>15 04 21</c:v>
                </c:pt>
                <c:pt idx="403">
                  <c:v>16 04 21</c:v>
                </c:pt>
                <c:pt idx="404">
                  <c:v>17 04 21</c:v>
                </c:pt>
                <c:pt idx="405">
                  <c:v>18 04 21</c:v>
                </c:pt>
                <c:pt idx="406">
                  <c:v>19 04 21</c:v>
                </c:pt>
                <c:pt idx="407">
                  <c:v>20 04 21</c:v>
                </c:pt>
                <c:pt idx="408">
                  <c:v>21 04 21</c:v>
                </c:pt>
                <c:pt idx="409">
                  <c:v>22 04 21</c:v>
                </c:pt>
                <c:pt idx="410">
                  <c:v>23 04 21</c:v>
                </c:pt>
                <c:pt idx="411">
                  <c:v>24 04 21</c:v>
                </c:pt>
                <c:pt idx="412">
                  <c:v>25 04 21</c:v>
                </c:pt>
                <c:pt idx="413">
                  <c:v>26 04 21</c:v>
                </c:pt>
                <c:pt idx="414">
                  <c:v>27 04 21</c:v>
                </c:pt>
                <c:pt idx="415">
                  <c:v>28 04 21</c:v>
                </c:pt>
                <c:pt idx="416">
                  <c:v>29 04 21</c:v>
                </c:pt>
                <c:pt idx="417">
                  <c:v>30 04 21</c:v>
                </c:pt>
                <c:pt idx="418">
                  <c:v>01 05 21</c:v>
                </c:pt>
                <c:pt idx="419">
                  <c:v>02 05 21</c:v>
                </c:pt>
                <c:pt idx="420">
                  <c:v>03 05 21</c:v>
                </c:pt>
                <c:pt idx="421">
                  <c:v>04 05 21</c:v>
                </c:pt>
                <c:pt idx="422">
                  <c:v>05 05 21</c:v>
                </c:pt>
                <c:pt idx="423">
                  <c:v>06 05 21</c:v>
                </c:pt>
                <c:pt idx="424">
                  <c:v>07 05 21</c:v>
                </c:pt>
                <c:pt idx="425">
                  <c:v>08 05 21</c:v>
                </c:pt>
                <c:pt idx="426">
                  <c:v>09 05 21</c:v>
                </c:pt>
                <c:pt idx="427">
                  <c:v>10 05 21</c:v>
                </c:pt>
                <c:pt idx="428">
                  <c:v>11 05 21</c:v>
                </c:pt>
                <c:pt idx="429">
                  <c:v>12 05 21</c:v>
                </c:pt>
                <c:pt idx="430">
                  <c:v>13 05 21</c:v>
                </c:pt>
                <c:pt idx="431">
                  <c:v>14 05 21</c:v>
                </c:pt>
                <c:pt idx="432">
                  <c:v>15 05 21</c:v>
                </c:pt>
                <c:pt idx="433">
                  <c:v>16 05 21</c:v>
                </c:pt>
                <c:pt idx="434">
                  <c:v>17 05 21</c:v>
                </c:pt>
                <c:pt idx="435">
                  <c:v>18 05 21</c:v>
                </c:pt>
                <c:pt idx="436">
                  <c:v>19 05 21</c:v>
                </c:pt>
                <c:pt idx="437">
                  <c:v>20 05 21</c:v>
                </c:pt>
                <c:pt idx="438">
                  <c:v>21 05 21</c:v>
                </c:pt>
                <c:pt idx="439">
                  <c:v>22 05 21</c:v>
                </c:pt>
                <c:pt idx="440">
                  <c:v>23 05 21</c:v>
                </c:pt>
                <c:pt idx="441">
                  <c:v>24 05 21</c:v>
                </c:pt>
                <c:pt idx="442">
                  <c:v>25 05 21</c:v>
                </c:pt>
                <c:pt idx="443">
                  <c:v>26 05 21</c:v>
                </c:pt>
                <c:pt idx="444">
                  <c:v>27 05 21</c:v>
                </c:pt>
                <c:pt idx="445">
                  <c:v>28 05 21</c:v>
                </c:pt>
                <c:pt idx="446">
                  <c:v>29 05 21</c:v>
                </c:pt>
                <c:pt idx="447">
                  <c:v>30 05 21</c:v>
                </c:pt>
                <c:pt idx="448">
                  <c:v>31 05 21</c:v>
                </c:pt>
                <c:pt idx="449">
                  <c:v>01 06 21</c:v>
                </c:pt>
                <c:pt idx="450">
                  <c:v>02 06 21</c:v>
                </c:pt>
                <c:pt idx="451">
                  <c:v>03 06 21</c:v>
                </c:pt>
                <c:pt idx="452">
                  <c:v>04 06 21</c:v>
                </c:pt>
                <c:pt idx="453">
                  <c:v>05 06 21</c:v>
                </c:pt>
                <c:pt idx="454">
                  <c:v>06 06 21</c:v>
                </c:pt>
                <c:pt idx="455">
                  <c:v>07 06 21</c:v>
                </c:pt>
                <c:pt idx="456">
                  <c:v>08 06 21</c:v>
                </c:pt>
                <c:pt idx="457">
                  <c:v>09 06 21</c:v>
                </c:pt>
                <c:pt idx="458">
                  <c:v>10 06 21</c:v>
                </c:pt>
                <c:pt idx="459">
                  <c:v>11 06 21</c:v>
                </c:pt>
                <c:pt idx="460">
                  <c:v>12 06 21</c:v>
                </c:pt>
                <c:pt idx="461">
                  <c:v>13 06 21</c:v>
                </c:pt>
                <c:pt idx="462">
                  <c:v>14 06 21</c:v>
                </c:pt>
                <c:pt idx="463">
                  <c:v>15 06 21</c:v>
                </c:pt>
                <c:pt idx="464">
                  <c:v>16 06 21</c:v>
                </c:pt>
                <c:pt idx="465">
                  <c:v>17 06 21</c:v>
                </c:pt>
                <c:pt idx="466">
                  <c:v>18 06 21</c:v>
                </c:pt>
                <c:pt idx="467">
                  <c:v>19 06 21</c:v>
                </c:pt>
                <c:pt idx="468">
                  <c:v>20 06 21</c:v>
                </c:pt>
                <c:pt idx="469">
                  <c:v>21 06 21</c:v>
                </c:pt>
                <c:pt idx="470">
                  <c:v>22 06 21</c:v>
                </c:pt>
                <c:pt idx="471">
                  <c:v>23 06 21</c:v>
                </c:pt>
                <c:pt idx="472">
                  <c:v>24 06 21</c:v>
                </c:pt>
                <c:pt idx="473">
                  <c:v>25 06 21</c:v>
                </c:pt>
                <c:pt idx="474">
                  <c:v>26 06 21</c:v>
                </c:pt>
                <c:pt idx="475">
                  <c:v>27 06 21</c:v>
                </c:pt>
                <c:pt idx="476">
                  <c:v>28 06 21</c:v>
                </c:pt>
                <c:pt idx="477">
                  <c:v>29 06 21</c:v>
                </c:pt>
                <c:pt idx="478">
                  <c:v>30 06 21</c:v>
                </c:pt>
                <c:pt idx="479">
                  <c:v>01 07 21</c:v>
                </c:pt>
                <c:pt idx="480">
                  <c:v>02 07 21</c:v>
                </c:pt>
                <c:pt idx="481">
                  <c:v>03 07 21</c:v>
                </c:pt>
                <c:pt idx="482">
                  <c:v>04 07 21</c:v>
                </c:pt>
                <c:pt idx="483">
                  <c:v>05 07 21</c:v>
                </c:pt>
                <c:pt idx="484">
                  <c:v>06 07 21</c:v>
                </c:pt>
                <c:pt idx="485">
                  <c:v>07 07 21</c:v>
                </c:pt>
                <c:pt idx="486">
                  <c:v>08 07 21</c:v>
                </c:pt>
                <c:pt idx="487">
                  <c:v>09 07 21</c:v>
                </c:pt>
                <c:pt idx="488">
                  <c:v>10 07 21</c:v>
                </c:pt>
                <c:pt idx="489">
                  <c:v>11 07 21</c:v>
                </c:pt>
                <c:pt idx="490">
                  <c:v>12 07 21</c:v>
                </c:pt>
                <c:pt idx="491">
                  <c:v>13 07 21</c:v>
                </c:pt>
                <c:pt idx="492">
                  <c:v>13 07 21</c:v>
                </c:pt>
                <c:pt idx="493">
                  <c:v>14 07 21</c:v>
                </c:pt>
                <c:pt idx="494">
                  <c:v>15 07 21</c:v>
                </c:pt>
                <c:pt idx="495">
                  <c:v>17 07 21</c:v>
                </c:pt>
                <c:pt idx="496">
                  <c:v>18 07 21</c:v>
                </c:pt>
                <c:pt idx="497">
                  <c:v>19 07 21</c:v>
                </c:pt>
                <c:pt idx="498">
                  <c:v>20 07 21</c:v>
                </c:pt>
                <c:pt idx="499">
                  <c:v>21 07 21</c:v>
                </c:pt>
                <c:pt idx="500">
                  <c:v>22 07 21</c:v>
                </c:pt>
                <c:pt idx="501">
                  <c:v>23 07 21</c:v>
                </c:pt>
                <c:pt idx="502">
                  <c:v>24 07 21</c:v>
                </c:pt>
                <c:pt idx="503">
                  <c:v>25 07 21</c:v>
                </c:pt>
                <c:pt idx="504">
                  <c:v>26 07 21</c:v>
                </c:pt>
                <c:pt idx="505">
                  <c:v>27 07 21</c:v>
                </c:pt>
                <c:pt idx="506">
                  <c:v>28 07 21</c:v>
                </c:pt>
                <c:pt idx="507">
                  <c:v>29 07 21</c:v>
                </c:pt>
                <c:pt idx="508">
                  <c:v>30 07 21</c:v>
                </c:pt>
                <c:pt idx="509">
                  <c:v>31 07 21</c:v>
                </c:pt>
                <c:pt idx="510">
                  <c:v>01 08 21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04.08.2001</c:v>
                </c:pt>
              </c:strCache>
            </c:strRef>
          </c:cat>
          <c:val>
            <c:numRef>
              <c:f>Лист1!$B$2:$B$515</c:f>
              <c:numCache>
                <c:formatCode>General</c:formatCode>
                <c:ptCount val="51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Лист1!$A$2:$A$462</c:f>
              <c:strCache>
                <c:ptCount val="461"/>
                <c:pt idx="0">
                  <c:v>01 05 20</c:v>
                </c:pt>
                <c:pt idx="1">
                  <c:v>02 05 20</c:v>
                </c:pt>
                <c:pt idx="2">
                  <c:v>03 05 20</c:v>
                </c:pt>
                <c:pt idx="3">
                  <c:v>04 05 20</c:v>
                </c:pt>
                <c:pt idx="4">
                  <c:v>05 05 20</c:v>
                </c:pt>
                <c:pt idx="5">
                  <c:v>06 05 20</c:v>
                </c:pt>
                <c:pt idx="6">
                  <c:v>07 05 20</c:v>
                </c:pt>
                <c:pt idx="7">
                  <c:v>08 05 20</c:v>
                </c:pt>
                <c:pt idx="8">
                  <c:v>09 05 20</c:v>
                </c:pt>
                <c:pt idx="9">
                  <c:v>10 05 20</c:v>
                </c:pt>
                <c:pt idx="10">
                  <c:v>11 05 20</c:v>
                </c:pt>
                <c:pt idx="11">
                  <c:v>12 05 20</c:v>
                </c:pt>
                <c:pt idx="12">
                  <c:v>13 05 20</c:v>
                </c:pt>
                <c:pt idx="13">
                  <c:v>14 05 20</c:v>
                </c:pt>
                <c:pt idx="14">
                  <c:v>15 05 20</c:v>
                </c:pt>
                <c:pt idx="15">
                  <c:v>16 05 20</c:v>
                </c:pt>
                <c:pt idx="16">
                  <c:v>17 05 20</c:v>
                </c:pt>
                <c:pt idx="17">
                  <c:v>18 05 20</c:v>
                </c:pt>
                <c:pt idx="18">
                  <c:v>19 05 20</c:v>
                </c:pt>
                <c:pt idx="19">
                  <c:v>20 05 20</c:v>
                </c:pt>
                <c:pt idx="20">
                  <c:v>21 05 20</c:v>
                </c:pt>
                <c:pt idx="21">
                  <c:v>22 05 20</c:v>
                </c:pt>
                <c:pt idx="22">
                  <c:v>23 05 20</c:v>
                </c:pt>
                <c:pt idx="23">
                  <c:v>24 05 20</c:v>
                </c:pt>
                <c:pt idx="24">
                  <c:v>25 05 20</c:v>
                </c:pt>
                <c:pt idx="25">
                  <c:v>26 05 20</c:v>
                </c:pt>
                <c:pt idx="26">
                  <c:v>27 05 20</c:v>
                </c:pt>
                <c:pt idx="27">
                  <c:v>28 05 20</c:v>
                </c:pt>
                <c:pt idx="28">
                  <c:v>29 05 20</c:v>
                </c:pt>
                <c:pt idx="29">
                  <c:v>30 05 20</c:v>
                </c:pt>
                <c:pt idx="30">
                  <c:v>31 05 20</c:v>
                </c:pt>
                <c:pt idx="31">
                  <c:v>01 06 20</c:v>
                </c:pt>
                <c:pt idx="32">
                  <c:v>02 06 20</c:v>
                </c:pt>
                <c:pt idx="33">
                  <c:v>03 06 20</c:v>
                </c:pt>
                <c:pt idx="34">
                  <c:v>04 06 20</c:v>
                </c:pt>
                <c:pt idx="35">
                  <c:v>05 06 20</c:v>
                </c:pt>
                <c:pt idx="36">
                  <c:v>06 06 20</c:v>
                </c:pt>
                <c:pt idx="37">
                  <c:v>07 06 20</c:v>
                </c:pt>
                <c:pt idx="38">
                  <c:v>08 06 20</c:v>
                </c:pt>
                <c:pt idx="39">
                  <c:v>09 06 20</c:v>
                </c:pt>
                <c:pt idx="40">
                  <c:v>10 06 20</c:v>
                </c:pt>
                <c:pt idx="41">
                  <c:v>11 06 20</c:v>
                </c:pt>
                <c:pt idx="42">
                  <c:v>12 06 20</c:v>
                </c:pt>
                <c:pt idx="43">
                  <c:v>13 06 20</c:v>
                </c:pt>
                <c:pt idx="44">
                  <c:v>14 06 20</c:v>
                </c:pt>
                <c:pt idx="45">
                  <c:v>15 06 20</c:v>
                </c:pt>
                <c:pt idx="46">
                  <c:v>16 06 20</c:v>
                </c:pt>
                <c:pt idx="47">
                  <c:v>17 06 20</c:v>
                </c:pt>
                <c:pt idx="48">
                  <c:v>18 06 20</c:v>
                </c:pt>
                <c:pt idx="49">
                  <c:v>19 06 20</c:v>
                </c:pt>
                <c:pt idx="50">
                  <c:v>20 06 20</c:v>
                </c:pt>
                <c:pt idx="51">
                  <c:v>21 06 20</c:v>
                </c:pt>
                <c:pt idx="52">
                  <c:v>22 06 20</c:v>
                </c:pt>
                <c:pt idx="53">
                  <c:v>23 06 20</c:v>
                </c:pt>
                <c:pt idx="54">
                  <c:v>24 06 20</c:v>
                </c:pt>
                <c:pt idx="55">
                  <c:v>25 06 20</c:v>
                </c:pt>
                <c:pt idx="56">
                  <c:v>26 06 20</c:v>
                </c:pt>
                <c:pt idx="57">
                  <c:v>27 06 20</c:v>
                </c:pt>
                <c:pt idx="58">
                  <c:v>28 06 20</c:v>
                </c:pt>
                <c:pt idx="59">
                  <c:v>29 06 20</c:v>
                </c:pt>
                <c:pt idx="60">
                  <c:v>30 06 20</c:v>
                </c:pt>
                <c:pt idx="61">
                  <c:v>01 07 20</c:v>
                </c:pt>
                <c:pt idx="62">
                  <c:v>02 07 20</c:v>
                </c:pt>
                <c:pt idx="63">
                  <c:v>03 07 20</c:v>
                </c:pt>
                <c:pt idx="64">
                  <c:v>04 07 20</c:v>
                </c:pt>
                <c:pt idx="65">
                  <c:v>05 07 20</c:v>
                </c:pt>
                <c:pt idx="66">
                  <c:v>06 07 20</c:v>
                </c:pt>
                <c:pt idx="67">
                  <c:v>07 07 20</c:v>
                </c:pt>
                <c:pt idx="68">
                  <c:v>08 07 20</c:v>
                </c:pt>
                <c:pt idx="69">
                  <c:v>09 07 20</c:v>
                </c:pt>
                <c:pt idx="70">
                  <c:v>10 07 20</c:v>
                </c:pt>
                <c:pt idx="71">
                  <c:v>11 07 20</c:v>
                </c:pt>
                <c:pt idx="72">
                  <c:v>12 07 20</c:v>
                </c:pt>
                <c:pt idx="73">
                  <c:v>13 07 20</c:v>
                </c:pt>
                <c:pt idx="74">
                  <c:v>14 07 20</c:v>
                </c:pt>
                <c:pt idx="75">
                  <c:v>15 07 20</c:v>
                </c:pt>
                <c:pt idx="76">
                  <c:v>16 07 20</c:v>
                </c:pt>
                <c:pt idx="77">
                  <c:v>17 07 20</c:v>
                </c:pt>
                <c:pt idx="78">
                  <c:v>18 07 20</c:v>
                </c:pt>
                <c:pt idx="79">
                  <c:v>19 07 20</c:v>
                </c:pt>
                <c:pt idx="80">
                  <c:v>20 07 20</c:v>
                </c:pt>
                <c:pt idx="81">
                  <c:v>21 07 20</c:v>
                </c:pt>
                <c:pt idx="82">
                  <c:v>22 07 20</c:v>
                </c:pt>
                <c:pt idx="83">
                  <c:v>23 07 20</c:v>
                </c:pt>
                <c:pt idx="84">
                  <c:v>24 07 20</c:v>
                </c:pt>
                <c:pt idx="85">
                  <c:v>25 07 20</c:v>
                </c:pt>
                <c:pt idx="86">
                  <c:v>26 07 20</c:v>
                </c:pt>
                <c:pt idx="87">
                  <c:v>27 07 20</c:v>
                </c:pt>
                <c:pt idx="88">
                  <c:v>28 07 20</c:v>
                </c:pt>
                <c:pt idx="89">
                  <c:v>29 07 20</c:v>
                </c:pt>
                <c:pt idx="90">
                  <c:v>30 07 20</c:v>
                </c:pt>
                <c:pt idx="91">
                  <c:v>31 07 20</c:v>
                </c:pt>
                <c:pt idx="92">
                  <c:v>01 08 20</c:v>
                </c:pt>
                <c:pt idx="93">
                  <c:v>02 08 20</c:v>
                </c:pt>
                <c:pt idx="94">
                  <c:v>03 08 20</c:v>
                </c:pt>
                <c:pt idx="95">
                  <c:v>04 08 20</c:v>
                </c:pt>
                <c:pt idx="96">
                  <c:v>05 08 20</c:v>
                </c:pt>
                <c:pt idx="97">
                  <c:v>06 08 20</c:v>
                </c:pt>
                <c:pt idx="98">
                  <c:v>07 08 20</c:v>
                </c:pt>
                <c:pt idx="99">
                  <c:v>08 08 20</c:v>
                </c:pt>
                <c:pt idx="100">
                  <c:v>09 08 20</c:v>
                </c:pt>
                <c:pt idx="101">
                  <c:v>10 08 20</c:v>
                </c:pt>
                <c:pt idx="102">
                  <c:v>11 08 20</c:v>
                </c:pt>
                <c:pt idx="103">
                  <c:v>12 08 20</c:v>
                </c:pt>
                <c:pt idx="104">
                  <c:v>13 08 20</c:v>
                </c:pt>
                <c:pt idx="105">
                  <c:v>14 08 20</c:v>
                </c:pt>
                <c:pt idx="106">
                  <c:v>15 08 20</c:v>
                </c:pt>
                <c:pt idx="107">
                  <c:v>16 08 20</c:v>
                </c:pt>
                <c:pt idx="108">
                  <c:v>17 08 20</c:v>
                </c:pt>
                <c:pt idx="109">
                  <c:v>18 08 20</c:v>
                </c:pt>
                <c:pt idx="110">
                  <c:v>19 08 20</c:v>
                </c:pt>
                <c:pt idx="111">
                  <c:v>20 08 20</c:v>
                </c:pt>
                <c:pt idx="112">
                  <c:v>21 08 20</c:v>
                </c:pt>
                <c:pt idx="113">
                  <c:v>22 08 20</c:v>
                </c:pt>
                <c:pt idx="114">
                  <c:v>23 08 20</c:v>
                </c:pt>
                <c:pt idx="115">
                  <c:v>24 08 20</c:v>
                </c:pt>
                <c:pt idx="116">
                  <c:v>25 08 20</c:v>
                </c:pt>
                <c:pt idx="117">
                  <c:v>26 08 20</c:v>
                </c:pt>
                <c:pt idx="118">
                  <c:v>27 08 20</c:v>
                </c:pt>
                <c:pt idx="119">
                  <c:v>28 08 20</c:v>
                </c:pt>
                <c:pt idx="120">
                  <c:v>29 08 20</c:v>
                </c:pt>
                <c:pt idx="121">
                  <c:v>30 08 20</c:v>
                </c:pt>
                <c:pt idx="122">
                  <c:v>31 08 20</c:v>
                </c:pt>
                <c:pt idx="123">
                  <c:v>01 09 20</c:v>
                </c:pt>
                <c:pt idx="124">
                  <c:v>02 09 20</c:v>
                </c:pt>
                <c:pt idx="125">
                  <c:v>03 09 20</c:v>
                </c:pt>
                <c:pt idx="126">
                  <c:v>04 09 20</c:v>
                </c:pt>
                <c:pt idx="127">
                  <c:v>05 09 20</c:v>
                </c:pt>
                <c:pt idx="128">
                  <c:v>06 09 20</c:v>
                </c:pt>
                <c:pt idx="129">
                  <c:v>07 09 20</c:v>
                </c:pt>
                <c:pt idx="130">
                  <c:v>08 09 20</c:v>
                </c:pt>
                <c:pt idx="131">
                  <c:v>09 09 20</c:v>
                </c:pt>
                <c:pt idx="132">
                  <c:v>10 09 20</c:v>
                </c:pt>
                <c:pt idx="133">
                  <c:v>11 09 20</c:v>
                </c:pt>
                <c:pt idx="134">
                  <c:v>12 09 20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02 10 20</c:v>
                </c:pt>
                <c:pt idx="155">
                  <c:v>03 10 20</c:v>
                </c:pt>
                <c:pt idx="156">
                  <c:v>04 10 20</c:v>
                </c:pt>
                <c:pt idx="157">
                  <c:v>05 10 20</c:v>
                </c:pt>
                <c:pt idx="158">
                  <c:v>06 10 20</c:v>
                </c:pt>
                <c:pt idx="159">
                  <c:v>07 10 20</c:v>
                </c:pt>
                <c:pt idx="160">
                  <c:v>08 10 20</c:v>
                </c:pt>
                <c:pt idx="161">
                  <c:v>09 10 20</c:v>
                </c:pt>
                <c:pt idx="162">
                  <c:v>10 10 20</c:v>
                </c:pt>
                <c:pt idx="163">
                  <c:v>10 11 20</c:v>
                </c:pt>
                <c:pt idx="164">
                  <c:v>10 12 20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01 11 20</c:v>
                </c:pt>
                <c:pt idx="185">
                  <c:v>02 11 20</c:v>
                </c:pt>
                <c:pt idx="186">
                  <c:v>11 03 20</c:v>
                </c:pt>
                <c:pt idx="187">
                  <c:v>11 04 20</c:v>
                </c:pt>
                <c:pt idx="188">
                  <c:v>11 05 20</c:v>
                </c:pt>
                <c:pt idx="189">
                  <c:v>11 06 20</c:v>
                </c:pt>
                <c:pt idx="190">
                  <c:v>11 07 20</c:v>
                </c:pt>
                <c:pt idx="191">
                  <c:v>11 08 20</c:v>
                </c:pt>
                <c:pt idx="192">
                  <c:v>11 09 20</c:v>
                </c:pt>
                <c:pt idx="193">
                  <c:v>11 10 20</c:v>
                </c:pt>
                <c:pt idx="194">
                  <c:v>11 11 20</c:v>
                </c:pt>
                <c:pt idx="195">
                  <c:v>11 12 20</c:v>
                </c:pt>
                <c:pt idx="196">
                  <c:v>13 11 20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24 11 20</c:v>
                </c:pt>
                <c:pt idx="208">
                  <c:v>25 11 20</c:v>
                </c:pt>
                <c:pt idx="209">
                  <c:v>26 11 20</c:v>
                </c:pt>
                <c:pt idx="210">
                  <c:v>27 11 20</c:v>
                </c:pt>
                <c:pt idx="211">
                  <c:v>28 11 20</c:v>
                </c:pt>
                <c:pt idx="212">
                  <c:v>29 11 20</c:v>
                </c:pt>
                <c:pt idx="213">
                  <c:v>30 11 20</c:v>
                </c:pt>
                <c:pt idx="214">
                  <c:v>01 12 20</c:v>
                </c:pt>
                <c:pt idx="215">
                  <c:v>02 12 20</c:v>
                </c:pt>
                <c:pt idx="216">
                  <c:v>12 03 20</c:v>
                </c:pt>
                <c:pt idx="217">
                  <c:v>12 04 20</c:v>
                </c:pt>
                <c:pt idx="218">
                  <c:v>12 05 20</c:v>
                </c:pt>
                <c:pt idx="219">
                  <c:v>12 06 20</c:v>
                </c:pt>
                <c:pt idx="220">
                  <c:v>12 07 20</c:v>
                </c:pt>
                <c:pt idx="221">
                  <c:v>12 08 20</c:v>
                </c:pt>
                <c:pt idx="222">
                  <c:v>12 09 20</c:v>
                </c:pt>
                <c:pt idx="223">
                  <c:v>12 10 20</c:v>
                </c:pt>
                <c:pt idx="224">
                  <c:v>12 11 20</c:v>
                </c:pt>
                <c:pt idx="225">
                  <c:v>12 12 20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05 01 21</c:v>
                </c:pt>
                <c:pt idx="250">
                  <c:v>06 01 21</c:v>
                </c:pt>
                <c:pt idx="251">
                  <c:v>07 01 21</c:v>
                </c:pt>
                <c:pt idx="252">
                  <c:v>08 01 21</c:v>
                </c:pt>
                <c:pt idx="253">
                  <c:v>09 01 21</c:v>
                </c:pt>
                <c:pt idx="254">
                  <c:v>10 01 21</c:v>
                </c:pt>
                <c:pt idx="255">
                  <c:v>11 01 21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14 01 21</c:v>
                </c:pt>
                <c:pt idx="259">
                  <c:v>15 01 21</c:v>
                </c:pt>
                <c:pt idx="260">
                  <c:v>16 01 21</c:v>
                </c:pt>
                <c:pt idx="261">
                  <c:v>17 01 21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26 01 21</c:v>
                </c:pt>
                <c:pt idx="271">
                  <c:v>27 01 21</c:v>
                </c:pt>
                <c:pt idx="272">
                  <c:v>28 01 21</c:v>
                </c:pt>
                <c:pt idx="273">
                  <c:v>29.01.2021</c:v>
                </c:pt>
                <c:pt idx="274">
                  <c:v>30 01 21</c:v>
                </c:pt>
                <c:pt idx="275">
                  <c:v>31 01 21</c:v>
                </c:pt>
                <c:pt idx="276">
                  <c:v>01 02 21</c:v>
                </c:pt>
                <c:pt idx="277">
                  <c:v>02 02 21</c:v>
                </c:pt>
                <c:pt idx="278">
                  <c:v>03 02 21</c:v>
                </c:pt>
                <c:pt idx="279">
                  <c:v>04 02 21</c:v>
                </c:pt>
                <c:pt idx="280">
                  <c:v>05 02 21</c:v>
                </c:pt>
                <c:pt idx="281">
                  <c:v>06 02 21</c:v>
                </c:pt>
                <c:pt idx="282">
                  <c:v>07 02 21</c:v>
                </c:pt>
                <c:pt idx="283">
                  <c:v>08.02.2021</c:v>
                </c:pt>
                <c:pt idx="284">
                  <c:v>09 02 21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12 02 21</c:v>
                </c:pt>
                <c:pt idx="288">
                  <c:v>13 02 21</c:v>
                </c:pt>
                <c:pt idx="289">
                  <c:v>14 02 21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19 02 21</c:v>
                </c:pt>
                <c:pt idx="295">
                  <c:v>20 02 21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24 02 21</c:v>
                </c:pt>
                <c:pt idx="300">
                  <c:v>25 02 21</c:v>
                </c:pt>
                <c:pt idx="301">
                  <c:v>26 02 21</c:v>
                </c:pt>
                <c:pt idx="302">
                  <c:v>27 02 21</c:v>
                </c:pt>
                <c:pt idx="303">
                  <c:v>28 02 21</c:v>
                </c:pt>
                <c:pt idx="304">
                  <c:v>01 03 21</c:v>
                </c:pt>
                <c:pt idx="305">
                  <c:v>02 03 21</c:v>
                </c:pt>
                <c:pt idx="306">
                  <c:v>03 03 21</c:v>
                </c:pt>
                <c:pt idx="307">
                  <c:v>04 03 21</c:v>
                </c:pt>
                <c:pt idx="308">
                  <c:v>05 05 21</c:v>
                </c:pt>
                <c:pt idx="309">
                  <c:v>06 03 21</c:v>
                </c:pt>
                <c:pt idx="310">
                  <c:v>07 03 21</c:v>
                </c:pt>
                <c:pt idx="311">
                  <c:v>08 03 21</c:v>
                </c:pt>
                <c:pt idx="312">
                  <c:v>09 03 21</c:v>
                </c:pt>
                <c:pt idx="313">
                  <c:v>10 03 21</c:v>
                </c:pt>
                <c:pt idx="314">
                  <c:v>11 03 21</c:v>
                </c:pt>
                <c:pt idx="315">
                  <c:v>12 03 21</c:v>
                </c:pt>
                <c:pt idx="316">
                  <c:v>13 03 21</c:v>
                </c:pt>
                <c:pt idx="317">
                  <c:v>14 03 21</c:v>
                </c:pt>
                <c:pt idx="318">
                  <c:v>15 03 21</c:v>
                </c:pt>
                <c:pt idx="319">
                  <c:v>16 03 21</c:v>
                </c:pt>
                <c:pt idx="320">
                  <c:v>17 03 21</c:v>
                </c:pt>
                <c:pt idx="321">
                  <c:v>18 03 21</c:v>
                </c:pt>
                <c:pt idx="322">
                  <c:v>19 03 21</c:v>
                </c:pt>
                <c:pt idx="323">
                  <c:v>20 03 21</c:v>
                </c:pt>
                <c:pt idx="324">
                  <c:v>21 03 21</c:v>
                </c:pt>
                <c:pt idx="325">
                  <c:v>22 03 21</c:v>
                </c:pt>
                <c:pt idx="326">
                  <c:v>23 03 21</c:v>
                </c:pt>
                <c:pt idx="327">
                  <c:v>24 03 21</c:v>
                </c:pt>
                <c:pt idx="328">
                  <c:v>25 06 21</c:v>
                </c:pt>
                <c:pt idx="329">
                  <c:v>26 03 21</c:v>
                </c:pt>
                <c:pt idx="330">
                  <c:v>27 03 21</c:v>
                </c:pt>
                <c:pt idx="331">
                  <c:v>28 03 21</c:v>
                </c:pt>
                <c:pt idx="332">
                  <c:v>29 03 21</c:v>
                </c:pt>
                <c:pt idx="333">
                  <c:v>30 03 21</c:v>
                </c:pt>
                <c:pt idx="334">
                  <c:v>31 03 21</c:v>
                </c:pt>
                <c:pt idx="335">
                  <c:v>01 04 21</c:v>
                </c:pt>
                <c:pt idx="336">
                  <c:v>02 04 21</c:v>
                </c:pt>
                <c:pt idx="337">
                  <c:v>03 04 21</c:v>
                </c:pt>
                <c:pt idx="338">
                  <c:v>04 04 21</c:v>
                </c:pt>
                <c:pt idx="339">
                  <c:v>05 04 21</c:v>
                </c:pt>
                <c:pt idx="340">
                  <c:v>06 04 21</c:v>
                </c:pt>
                <c:pt idx="341">
                  <c:v>07 04 21</c:v>
                </c:pt>
                <c:pt idx="342">
                  <c:v>08 04 21</c:v>
                </c:pt>
                <c:pt idx="343">
                  <c:v>09 04 21</c:v>
                </c:pt>
                <c:pt idx="344">
                  <c:v>10 04 21</c:v>
                </c:pt>
                <c:pt idx="345">
                  <c:v>11 04 21</c:v>
                </c:pt>
                <c:pt idx="346">
                  <c:v>12 04 21</c:v>
                </c:pt>
                <c:pt idx="347">
                  <c:v>13 04 21</c:v>
                </c:pt>
                <c:pt idx="348">
                  <c:v>14 04 21</c:v>
                </c:pt>
                <c:pt idx="349">
                  <c:v>15 04 21</c:v>
                </c:pt>
                <c:pt idx="350">
                  <c:v>16 04 21</c:v>
                </c:pt>
                <c:pt idx="351">
                  <c:v>17 04 21</c:v>
                </c:pt>
                <c:pt idx="352">
                  <c:v>18 04 21</c:v>
                </c:pt>
                <c:pt idx="353">
                  <c:v>19 04 21</c:v>
                </c:pt>
                <c:pt idx="354">
                  <c:v>20 04 21</c:v>
                </c:pt>
                <c:pt idx="355">
                  <c:v>21 04 21</c:v>
                </c:pt>
                <c:pt idx="356">
                  <c:v>22 04 21</c:v>
                </c:pt>
                <c:pt idx="357">
                  <c:v>23 04 21</c:v>
                </c:pt>
                <c:pt idx="358">
                  <c:v>24 04 21</c:v>
                </c:pt>
                <c:pt idx="359">
                  <c:v>25 04 21</c:v>
                </c:pt>
                <c:pt idx="360">
                  <c:v>26 04 21</c:v>
                </c:pt>
                <c:pt idx="361">
                  <c:v>26 04 21</c:v>
                </c:pt>
                <c:pt idx="362">
                  <c:v>28 04 21</c:v>
                </c:pt>
                <c:pt idx="363">
                  <c:v>29 04 21</c:v>
                </c:pt>
                <c:pt idx="364">
                  <c:v>30 04 21</c:v>
                </c:pt>
                <c:pt idx="365">
                  <c:v>01 05 21</c:v>
                </c:pt>
                <c:pt idx="366">
                  <c:v>02 05 21</c:v>
                </c:pt>
                <c:pt idx="367">
                  <c:v>03 05 21</c:v>
                </c:pt>
                <c:pt idx="368">
                  <c:v>04 05 21</c:v>
                </c:pt>
                <c:pt idx="369">
                  <c:v>05 05 21</c:v>
                </c:pt>
                <c:pt idx="370">
                  <c:v>06 05 21</c:v>
                </c:pt>
                <c:pt idx="371">
                  <c:v>07 05 21</c:v>
                </c:pt>
                <c:pt idx="372">
                  <c:v>08 05 21</c:v>
                </c:pt>
                <c:pt idx="373">
                  <c:v>09 05 21</c:v>
                </c:pt>
                <c:pt idx="374">
                  <c:v>10 05 21</c:v>
                </c:pt>
                <c:pt idx="375">
                  <c:v>11 05 21</c:v>
                </c:pt>
                <c:pt idx="376">
                  <c:v>12 05 21</c:v>
                </c:pt>
                <c:pt idx="377">
                  <c:v>13 05 21</c:v>
                </c:pt>
                <c:pt idx="378">
                  <c:v>14 05 21</c:v>
                </c:pt>
                <c:pt idx="379">
                  <c:v>15 05 21</c:v>
                </c:pt>
                <c:pt idx="380">
                  <c:v>16 05 21</c:v>
                </c:pt>
                <c:pt idx="381">
                  <c:v>17 05 21</c:v>
                </c:pt>
                <c:pt idx="382">
                  <c:v>18 05 21</c:v>
                </c:pt>
                <c:pt idx="383">
                  <c:v>19 05 21</c:v>
                </c:pt>
                <c:pt idx="384">
                  <c:v>20 05 21</c:v>
                </c:pt>
                <c:pt idx="385">
                  <c:v>21 05 21</c:v>
                </c:pt>
                <c:pt idx="386">
                  <c:v>22 05 21</c:v>
                </c:pt>
                <c:pt idx="387">
                  <c:v>23 05 21</c:v>
                </c:pt>
                <c:pt idx="388">
                  <c:v>24 05 21</c:v>
                </c:pt>
                <c:pt idx="389">
                  <c:v>25 05 21</c:v>
                </c:pt>
                <c:pt idx="390">
                  <c:v>26 05 21</c:v>
                </c:pt>
                <c:pt idx="391">
                  <c:v>27 05 21</c:v>
                </c:pt>
                <c:pt idx="392">
                  <c:v>28 05 21</c:v>
                </c:pt>
                <c:pt idx="393">
                  <c:v>29 05 21</c:v>
                </c:pt>
                <c:pt idx="394">
                  <c:v>30 05 21</c:v>
                </c:pt>
                <c:pt idx="395">
                  <c:v>31 05 21</c:v>
                </c:pt>
                <c:pt idx="396">
                  <c:v>01 06 21</c:v>
                </c:pt>
                <c:pt idx="397">
                  <c:v>02 06 21</c:v>
                </c:pt>
                <c:pt idx="398">
                  <c:v>03 06 21</c:v>
                </c:pt>
                <c:pt idx="399">
                  <c:v>04 06 21</c:v>
                </c:pt>
                <c:pt idx="400">
                  <c:v>05 06 21</c:v>
                </c:pt>
                <c:pt idx="401">
                  <c:v>06 06 21</c:v>
                </c:pt>
                <c:pt idx="402">
                  <c:v>07 06 21</c:v>
                </c:pt>
                <c:pt idx="403">
                  <c:v>08 06 21</c:v>
                </c:pt>
                <c:pt idx="404">
                  <c:v>09 06 21</c:v>
                </c:pt>
                <c:pt idx="405">
                  <c:v>10 06 21</c:v>
                </c:pt>
                <c:pt idx="406">
                  <c:v>11 06 21</c:v>
                </c:pt>
                <c:pt idx="407">
                  <c:v>12 06 21</c:v>
                </c:pt>
                <c:pt idx="408">
                  <c:v>13 06 21</c:v>
                </c:pt>
                <c:pt idx="409">
                  <c:v>14 06 21</c:v>
                </c:pt>
                <c:pt idx="410">
                  <c:v>15 06 21</c:v>
                </c:pt>
                <c:pt idx="411">
                  <c:v>16 06 21</c:v>
                </c:pt>
                <c:pt idx="412">
                  <c:v>17 06 21</c:v>
                </c:pt>
                <c:pt idx="413">
                  <c:v>18 06 21</c:v>
                </c:pt>
                <c:pt idx="414">
                  <c:v>19 06 21</c:v>
                </c:pt>
                <c:pt idx="415">
                  <c:v>20 06 21</c:v>
                </c:pt>
                <c:pt idx="416">
                  <c:v>21 06 21</c:v>
                </c:pt>
                <c:pt idx="417">
                  <c:v>22 06 21</c:v>
                </c:pt>
                <c:pt idx="418">
                  <c:v>23 06 21</c:v>
                </c:pt>
                <c:pt idx="419">
                  <c:v>24 06 21</c:v>
                </c:pt>
                <c:pt idx="420">
                  <c:v>25 06 21</c:v>
                </c:pt>
                <c:pt idx="421">
                  <c:v>26 06 21</c:v>
                </c:pt>
                <c:pt idx="422">
                  <c:v>27 06 21</c:v>
                </c:pt>
                <c:pt idx="423">
                  <c:v>28 06 21</c:v>
                </c:pt>
                <c:pt idx="424">
                  <c:v>29 06 21</c:v>
                </c:pt>
                <c:pt idx="425">
                  <c:v>30 06 21</c:v>
                </c:pt>
                <c:pt idx="426">
                  <c:v>01 07 21</c:v>
                </c:pt>
                <c:pt idx="427">
                  <c:v>02 07 21</c:v>
                </c:pt>
                <c:pt idx="428">
                  <c:v>03 07 21</c:v>
                </c:pt>
                <c:pt idx="429">
                  <c:v>04.07.20121</c:v>
                </c:pt>
                <c:pt idx="430">
                  <c:v>05 07 21</c:v>
                </c:pt>
                <c:pt idx="431">
                  <c:v>06 07 21</c:v>
                </c:pt>
                <c:pt idx="432">
                  <c:v>07 07 21</c:v>
                </c:pt>
                <c:pt idx="433">
                  <c:v>08 07 21</c:v>
                </c:pt>
                <c:pt idx="434">
                  <c:v>09 09 21</c:v>
                </c:pt>
                <c:pt idx="435">
                  <c:v>10 07 21</c:v>
                </c:pt>
                <c:pt idx="436">
                  <c:v>11 07 21</c:v>
                </c:pt>
                <c:pt idx="437">
                  <c:v>12 07 21</c:v>
                </c:pt>
                <c:pt idx="438">
                  <c:v>13 07 21</c:v>
                </c:pt>
                <c:pt idx="439">
                  <c:v>14 07 21</c:v>
                </c:pt>
                <c:pt idx="440">
                  <c:v>15 07 21</c:v>
                </c:pt>
                <c:pt idx="441">
                  <c:v>16 07 21</c:v>
                </c:pt>
                <c:pt idx="442">
                  <c:v>17 07 21</c:v>
                </c:pt>
                <c:pt idx="443">
                  <c:v>18 07 21</c:v>
                </c:pt>
                <c:pt idx="444">
                  <c:v>19 07 21</c:v>
                </c:pt>
                <c:pt idx="445">
                  <c:v>20 07 21</c:v>
                </c:pt>
                <c:pt idx="446">
                  <c:v>21 07 21</c:v>
                </c:pt>
                <c:pt idx="447">
                  <c:v>22 07 21</c:v>
                </c:pt>
                <c:pt idx="448">
                  <c:v>23 07 21</c:v>
                </c:pt>
                <c:pt idx="449">
                  <c:v>24 07 21</c:v>
                </c:pt>
                <c:pt idx="450">
                  <c:v>25 07 21</c:v>
                </c:pt>
                <c:pt idx="451">
                  <c:v>26 07 21</c:v>
                </c:pt>
                <c:pt idx="452">
                  <c:v>27 07 21</c:v>
                </c:pt>
                <c:pt idx="453">
                  <c:v>28 07 21</c:v>
                </c:pt>
                <c:pt idx="454">
                  <c:v>29 07 21</c:v>
                </c:pt>
                <c:pt idx="455">
                  <c:v>30 07 21</c:v>
                </c:pt>
                <c:pt idx="456">
                  <c:v>31 07 21</c:v>
                </c:pt>
                <c:pt idx="457">
                  <c:v>01 08 21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</c:strCache>
            </c:strRef>
          </c:cat>
          <c:val>
            <c:numRef>
              <c:f>Лист1!$B$2:$B$462</c:f>
              <c:numCache>
                <c:formatCode>General</c:formatCode>
                <c:ptCount val="46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</a:t>
            </a:r>
            <a:r>
              <a:rPr lang="en-US" dirty="0"/>
              <a:t>4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</a:t>
                </a:r>
                <a:r>
                  <a:rPr lang="en-US" b="1" dirty="0">
                    <a:solidFill>
                      <a:schemeClr val="bg1"/>
                    </a:solidFill>
                  </a:rPr>
                  <a:t>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337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196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60</a:t>
                </a:r>
                <a:r>
                  <a:rPr lang="x-none" b="1" dirty="0"/>
                  <a:t>.</a:t>
                </a:r>
                <a:r>
                  <a:rPr lang="en-US" b="1" dirty="0"/>
                  <a:t>024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4</a:t>
                </a:r>
                <a:r>
                  <a:rPr lang="ro-RO" b="1" dirty="0"/>
                  <a:t>.</a:t>
                </a:r>
                <a:r>
                  <a:rPr lang="en-US" b="1" dirty="0"/>
                  <a:t>438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1466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</a:t>
                </a:r>
                <a:r>
                  <a:rPr lang="en-US" b="1" dirty="0">
                    <a:solidFill>
                      <a:schemeClr val="bg1"/>
                    </a:solidFill>
                  </a:rPr>
                  <a:t>28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525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0090575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2552998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252.</a:t>
                </a:r>
                <a:r>
                  <a:rPr lang="en-US" b="1" dirty="0">
                    <a:solidFill>
                      <a:schemeClr val="bg1"/>
                    </a:solidFill>
                  </a:rPr>
                  <a:t>421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336559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</a:t>
            </a:r>
            <a:r>
              <a:rPr lang="en-US" b="1" dirty="0"/>
              <a:t>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61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11442</TotalTime>
  <Words>276</Words>
  <Application>Microsoft Office PowerPoint</Application>
  <PresentationFormat>Custom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1415</cp:revision>
  <dcterms:modified xsi:type="dcterms:W3CDTF">2021-08-04T13:27:23Z</dcterms:modified>
</cp:coreProperties>
</file>