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Лист1!$A$2:$A$21</c:f>
              <c:strCache>
                <c:ptCount val="20"/>
                <c:pt idx="0">
                  <c:v>Transnistria</c:v>
                </c:pt>
                <c:pt idx="1">
                  <c:v>Cahul</c:v>
                </c:pt>
                <c:pt idx="2">
                  <c:v>Chișinău</c:v>
                </c:pt>
                <c:pt idx="3">
                  <c:v>Florești</c:v>
                </c:pt>
                <c:pt idx="4">
                  <c:v>Ocnița</c:v>
                </c:pt>
                <c:pt idx="5">
                  <c:v>Sîngerei</c:v>
                </c:pt>
                <c:pt idx="6">
                  <c:v>Bălți</c:v>
                </c:pt>
                <c:pt idx="7">
                  <c:v>Hîncești</c:v>
                </c:pt>
                <c:pt idx="8">
                  <c:v>Soroca</c:v>
                </c:pt>
                <c:pt idx="9">
                  <c:v>Cantemir</c:v>
                </c:pt>
                <c:pt idx="10">
                  <c:v>Criuleni</c:v>
                </c:pt>
                <c:pt idx="11">
                  <c:v>Orhei</c:v>
                </c:pt>
                <c:pt idx="12">
                  <c:v>Strășeni</c:v>
                </c:pt>
                <c:pt idx="13">
                  <c:v>Anenii Noi</c:v>
                </c:pt>
                <c:pt idx="14">
                  <c:v>Briceni</c:v>
                </c:pt>
                <c:pt idx="15">
                  <c:v>Cimișlia</c:v>
                </c:pt>
                <c:pt idx="16">
                  <c:v>Dubăsari</c:v>
                </c:pt>
                <c:pt idx="17">
                  <c:v>Leova</c:v>
                </c:pt>
                <c:pt idx="18">
                  <c:v>Taraclia</c:v>
                </c:pt>
                <c:pt idx="19">
                  <c:v>Vulcănești</c:v>
                </c:pt>
              </c:strCache>
            </c:strRef>
          </c:cat>
          <c:val>
            <c:numRef>
              <c:f>Лист1!$B$2:$B$21</c:f>
              <c:numCache>
                <c:formatCode>General</c:formatCode>
                <c:ptCount val="20"/>
                <c:pt idx="0">
                  <c:v>38</c:v>
                </c:pt>
                <c:pt idx="1">
                  <c:v>31</c:v>
                </c:pt>
                <c:pt idx="2">
                  <c:v>25</c:v>
                </c:pt>
                <c:pt idx="3">
                  <c:v>5</c:v>
                </c:pt>
                <c:pt idx="4">
                  <c:v>4</c:v>
                </c:pt>
                <c:pt idx="5">
                  <c:v>4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2</c:v>
                </c:pt>
                <c:pt idx="10">
                  <c:v>2</c:v>
                </c:pt>
                <c:pt idx="11">
                  <c:v>2</c:v>
                </c:pt>
                <c:pt idx="12">
                  <c:v>2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Лист1!$A$2:$A$518</c:f>
              <c:strCache>
                <c:ptCount val="517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  <c:pt idx="507">
                  <c:v>29.07.2021</c:v>
                </c:pt>
                <c:pt idx="508">
                  <c:v>30.07.2021</c:v>
                </c:pt>
                <c:pt idx="509">
                  <c:v>31.07.2021</c:v>
                </c:pt>
                <c:pt idx="510">
                  <c:v>01.08.2021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04.08.2021</c:v>
                </c:pt>
                <c:pt idx="514">
                  <c:v>05.08.2021</c:v>
                </c:pt>
                <c:pt idx="515">
                  <c:v>06.08.2021</c:v>
                </c:pt>
                <c:pt idx="516">
                  <c:v>07.08.2021</c:v>
                </c:pt>
              </c:strCache>
            </c:strRef>
          </c:cat>
          <c:val>
            <c:numRef>
              <c:f>Лист1!$B$2:$B$518</c:f>
              <c:numCache>
                <c:formatCode>General</c:formatCode>
                <c:ptCount val="517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Лист1!$A$2:$A$465</c:f>
              <c:strCache>
                <c:ptCount val="464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</c:strCache>
            </c:strRef>
          </c:cat>
          <c:val>
            <c:numRef>
              <c:f>Лист1!$B$2:$B$465</c:f>
              <c:numCache>
                <c:formatCode>General</c:formatCode>
                <c:ptCount val="464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07.</a:t>
            </a:r>
            <a:r>
              <a:rPr lang="en-US" dirty="0"/>
              <a:t>0</a:t>
            </a:r>
            <a:r>
              <a:rPr lang="ro-RO" dirty="0"/>
              <a:t>8.202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6.279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1461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55447" y="312523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+131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8041935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</a:t>
                </a:r>
                <a:r>
                  <a:rPr lang="en-US" b="1" dirty="0"/>
                  <a:t>60</a:t>
                </a:r>
                <a:r>
                  <a:rPr lang="x-none" b="1" dirty="0"/>
                  <a:t>.</a:t>
                </a:r>
                <a:r>
                  <a:rPr lang="ro-RO" b="1" dirty="0"/>
                  <a:t>555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674065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4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5.449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477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1.446.432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140276488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597489741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252.815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1</a:t>
                </a:r>
                <a:r>
                  <a:rPr lang="ro-RO" b="1" dirty="0"/>
                  <a:t>22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807163991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18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65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11468</TotalTime>
  <Words>266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1420</cp:revision>
  <dcterms:modified xsi:type="dcterms:W3CDTF">2021-08-07T14:26:39Z</dcterms:modified>
</cp:coreProperties>
</file>