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Cimișlia</c:v>
                </c:pt>
                <c:pt idx="4">
                  <c:v>Soroca</c:v>
                </c:pt>
                <c:pt idx="5">
                  <c:v>Briceni</c:v>
                </c:pt>
                <c:pt idx="6">
                  <c:v>Drochia</c:v>
                </c:pt>
                <c:pt idx="7">
                  <c:v>Hîncești</c:v>
                </c:pt>
                <c:pt idx="8">
                  <c:v>Ialoveni</c:v>
                </c:pt>
                <c:pt idx="9">
                  <c:v>Ocnița</c:v>
                </c:pt>
                <c:pt idx="10">
                  <c:v>Ștefan Vodă</c:v>
                </c:pt>
                <c:pt idx="11">
                  <c:v>Ungheni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40</c:v>
                </c:pt>
                <c:pt idx="1">
                  <c:v>19</c:v>
                </c:pt>
                <c:pt idx="2">
                  <c:v>5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Лист1!$A$2:$A$519</c:f>
              <c:strCache>
                <c:ptCount val="518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</c:strCache>
            </c:strRef>
          </c:cat>
          <c:val>
            <c:numRef>
              <c:f>Лист1!$B$2:$B$519</c:f>
              <c:numCache>
                <c:formatCode>General</c:formatCode>
                <c:ptCount val="51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Лист1!$A$2:$A$466</c:f>
              <c:strCache>
                <c:ptCount val="465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</c:strCache>
            </c:strRef>
          </c:cat>
          <c:val>
            <c:numRef>
              <c:f>Лист1!$B$2:$B$466</c:f>
              <c:numCache>
                <c:formatCode>General</c:formatCode>
                <c:ptCount val="46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08.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60</a:t>
                </a:r>
                <a:r>
                  <a:rPr lang="x-none" b="1" dirty="0"/>
                  <a:t>.</a:t>
                </a:r>
                <a:r>
                  <a:rPr lang="ro-RO" b="1" dirty="0"/>
                  <a:t>630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2.751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1.449.183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9002197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6752892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252.908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1249739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11480</TotalTime>
  <Words>265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1423</cp:revision>
  <dcterms:modified xsi:type="dcterms:W3CDTF">2021-08-08T13:25:31Z</dcterms:modified>
</cp:coreProperties>
</file>