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355" r:id="rId4"/>
    <p:sldId id="354" r:id="rId5"/>
    <p:sldId id="266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476" autoAdjust="0"/>
  </p:normalViewPr>
  <p:slideViewPr>
    <p:cSldViewPr snapToGrid="0">
      <p:cViewPr varScale="1">
        <p:scale>
          <a:sx n="56" d="100"/>
          <a:sy n="56" d="100"/>
        </p:scale>
        <p:origin x="420" y="9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Лист1!$A$2:$A$34</c:f>
              <c:strCache>
                <c:ptCount val="33"/>
                <c:pt idx="0">
                  <c:v>Transnistria</c:v>
                </c:pt>
                <c:pt idx="1">
                  <c:v>Chișinău</c:v>
                </c:pt>
                <c:pt idx="2">
                  <c:v>Edineț</c:v>
                </c:pt>
                <c:pt idx="3">
                  <c:v>Cahul</c:v>
                </c:pt>
                <c:pt idx="4">
                  <c:v>Bălți</c:v>
                </c:pt>
                <c:pt idx="5">
                  <c:v>Ceadîr-Lunga</c:v>
                </c:pt>
                <c:pt idx="6">
                  <c:v>Căușeni</c:v>
                </c:pt>
                <c:pt idx="7">
                  <c:v>Leova</c:v>
                </c:pt>
                <c:pt idx="8">
                  <c:v>Soroca</c:v>
                </c:pt>
                <c:pt idx="9">
                  <c:v>Călărași</c:v>
                </c:pt>
                <c:pt idx="10">
                  <c:v>Comrat</c:v>
                </c:pt>
                <c:pt idx="11">
                  <c:v>Dondușeni</c:v>
                </c:pt>
                <c:pt idx="12">
                  <c:v>Drochia</c:v>
                </c:pt>
                <c:pt idx="13">
                  <c:v>Sîngerei</c:v>
                </c:pt>
                <c:pt idx="14">
                  <c:v>Criuleni</c:v>
                </c:pt>
                <c:pt idx="15">
                  <c:v>Cimișlia</c:v>
                </c:pt>
                <c:pt idx="16">
                  <c:v>Florești</c:v>
                </c:pt>
                <c:pt idx="17">
                  <c:v>Orhei</c:v>
                </c:pt>
                <c:pt idx="18">
                  <c:v>Rîșcani</c:v>
                </c:pt>
                <c:pt idx="19">
                  <c:v>Vulcănești</c:v>
                </c:pt>
                <c:pt idx="20">
                  <c:v>Anenii Noi</c:v>
                </c:pt>
                <c:pt idx="21">
                  <c:v>Ialoveni</c:v>
                </c:pt>
                <c:pt idx="22">
                  <c:v>Rezina</c:v>
                </c:pt>
                <c:pt idx="23">
                  <c:v>Strășeni</c:v>
                </c:pt>
                <c:pt idx="24">
                  <c:v>Cantemir</c:v>
                </c:pt>
                <c:pt idx="25">
                  <c:v>Dubăsari</c:v>
                </c:pt>
                <c:pt idx="26">
                  <c:v>Fălești</c:v>
                </c:pt>
                <c:pt idx="27">
                  <c:v>Nisporeni</c:v>
                </c:pt>
                <c:pt idx="28">
                  <c:v>Ocnița</c:v>
                </c:pt>
                <c:pt idx="29">
                  <c:v>Ștefan Vodă</c:v>
                </c:pt>
                <c:pt idx="30">
                  <c:v>Taraclia</c:v>
                </c:pt>
                <c:pt idx="31">
                  <c:v>Telenești</c:v>
                </c:pt>
                <c:pt idx="32">
                  <c:v>Ungheni</c:v>
                </c:pt>
              </c:strCache>
            </c:strRef>
          </c:cat>
          <c:val>
            <c:numRef>
              <c:f>Лист1!$B$2:$B$34</c:f>
              <c:numCache>
                <c:formatCode>General</c:formatCode>
                <c:ptCount val="33"/>
                <c:pt idx="0">
                  <c:v>28</c:v>
                </c:pt>
                <c:pt idx="1">
                  <c:v>24</c:v>
                </c:pt>
                <c:pt idx="2">
                  <c:v>20</c:v>
                </c:pt>
                <c:pt idx="3">
                  <c:v>18</c:v>
                </c:pt>
                <c:pt idx="4">
                  <c:v>8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5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05738293883427E-2"/>
          <c:y val="1.15564371216300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Лист1!$A$2:$A$520</c:f>
              <c:strCache>
                <c:ptCount val="519"/>
                <c:pt idx="0">
                  <c:v>09 03 20</c:v>
                </c:pt>
                <c:pt idx="1">
                  <c:v>10 03 20</c:v>
                </c:pt>
                <c:pt idx="2">
                  <c:v>11 03 20</c:v>
                </c:pt>
                <c:pt idx="3">
                  <c:v>12 03 20</c:v>
                </c:pt>
                <c:pt idx="4">
                  <c:v>13 03 20</c:v>
                </c:pt>
                <c:pt idx="5">
                  <c:v>14 03 20</c:v>
                </c:pt>
                <c:pt idx="6">
                  <c:v>15 03 20</c:v>
                </c:pt>
                <c:pt idx="7">
                  <c:v>16 03 20</c:v>
                </c:pt>
                <c:pt idx="8">
                  <c:v>17 03 20</c:v>
                </c:pt>
                <c:pt idx="9">
                  <c:v>18 03 20</c:v>
                </c:pt>
                <c:pt idx="10">
                  <c:v>19 03 20</c:v>
                </c:pt>
                <c:pt idx="11">
                  <c:v>20 03 20</c:v>
                </c:pt>
                <c:pt idx="12">
                  <c:v>21 03 20</c:v>
                </c:pt>
                <c:pt idx="13">
                  <c:v>22 03 20</c:v>
                </c:pt>
                <c:pt idx="14">
                  <c:v>23 03 20</c:v>
                </c:pt>
                <c:pt idx="15">
                  <c:v>24 03 20</c:v>
                </c:pt>
                <c:pt idx="16">
                  <c:v>25 03 20</c:v>
                </c:pt>
                <c:pt idx="17">
                  <c:v>26 03 20</c:v>
                </c:pt>
                <c:pt idx="18">
                  <c:v>27 03 20</c:v>
                </c:pt>
                <c:pt idx="19">
                  <c:v>28 03 20</c:v>
                </c:pt>
                <c:pt idx="20">
                  <c:v>29 03 20</c:v>
                </c:pt>
                <c:pt idx="21">
                  <c:v>30 03 20</c:v>
                </c:pt>
                <c:pt idx="22">
                  <c:v>31 03 20</c:v>
                </c:pt>
                <c:pt idx="23">
                  <c:v>01 04 20</c:v>
                </c:pt>
                <c:pt idx="24">
                  <c:v>02 04 20</c:v>
                </c:pt>
                <c:pt idx="25">
                  <c:v>03 04 20</c:v>
                </c:pt>
                <c:pt idx="26">
                  <c:v>04 04 20</c:v>
                </c:pt>
                <c:pt idx="27">
                  <c:v>05 04 20</c:v>
                </c:pt>
                <c:pt idx="28">
                  <c:v>06 04 20</c:v>
                </c:pt>
                <c:pt idx="29">
                  <c:v>07 04 20</c:v>
                </c:pt>
                <c:pt idx="30">
                  <c:v>08 04 20</c:v>
                </c:pt>
                <c:pt idx="31">
                  <c:v>09 04 20</c:v>
                </c:pt>
                <c:pt idx="32">
                  <c:v>10 04 20</c:v>
                </c:pt>
                <c:pt idx="33">
                  <c:v>11 04 20</c:v>
                </c:pt>
                <c:pt idx="34">
                  <c:v>12 04 20</c:v>
                </c:pt>
                <c:pt idx="35">
                  <c:v>13 04 20</c:v>
                </c:pt>
                <c:pt idx="36">
                  <c:v>14 04 20</c:v>
                </c:pt>
                <c:pt idx="37">
                  <c:v>15 04 20</c:v>
                </c:pt>
                <c:pt idx="38">
                  <c:v>16 04 20</c:v>
                </c:pt>
                <c:pt idx="39">
                  <c:v>17 04 20</c:v>
                </c:pt>
                <c:pt idx="40">
                  <c:v>18 04 20</c:v>
                </c:pt>
                <c:pt idx="41">
                  <c:v>19 04 20</c:v>
                </c:pt>
                <c:pt idx="42">
                  <c:v>20 04 20</c:v>
                </c:pt>
                <c:pt idx="43">
                  <c:v>21 04 20</c:v>
                </c:pt>
                <c:pt idx="44">
                  <c:v>22 04 20</c:v>
                </c:pt>
                <c:pt idx="45">
                  <c:v>23 04 20</c:v>
                </c:pt>
                <c:pt idx="46">
                  <c:v>24 04 20</c:v>
                </c:pt>
                <c:pt idx="47">
                  <c:v>25 04 20</c:v>
                </c:pt>
                <c:pt idx="48">
                  <c:v>26 04 20</c:v>
                </c:pt>
                <c:pt idx="49">
                  <c:v>27 04 20</c:v>
                </c:pt>
                <c:pt idx="50">
                  <c:v>28 04 20</c:v>
                </c:pt>
                <c:pt idx="51">
                  <c:v>29 04 20</c:v>
                </c:pt>
                <c:pt idx="52">
                  <c:v>30 04 20</c:v>
                </c:pt>
                <c:pt idx="53">
                  <c:v>01 05 20</c:v>
                </c:pt>
                <c:pt idx="54">
                  <c:v>02 05 20</c:v>
                </c:pt>
                <c:pt idx="55">
                  <c:v>03 05 20</c:v>
                </c:pt>
                <c:pt idx="56">
                  <c:v>04 05 20</c:v>
                </c:pt>
                <c:pt idx="57">
                  <c:v>05 05 20</c:v>
                </c:pt>
                <c:pt idx="58">
                  <c:v>06 05 20</c:v>
                </c:pt>
                <c:pt idx="59">
                  <c:v>07 05 20</c:v>
                </c:pt>
                <c:pt idx="60">
                  <c:v>08 05 20</c:v>
                </c:pt>
                <c:pt idx="61">
                  <c:v>09 05 20</c:v>
                </c:pt>
                <c:pt idx="62">
                  <c:v>10 05 20</c:v>
                </c:pt>
                <c:pt idx="63">
                  <c:v>11 05 20</c:v>
                </c:pt>
                <c:pt idx="64">
                  <c:v>12 05 20</c:v>
                </c:pt>
                <c:pt idx="65">
                  <c:v>13 05 20</c:v>
                </c:pt>
                <c:pt idx="66">
                  <c:v>14 05 20</c:v>
                </c:pt>
                <c:pt idx="67">
                  <c:v>15 05 20</c:v>
                </c:pt>
                <c:pt idx="68">
                  <c:v>16 05 20</c:v>
                </c:pt>
                <c:pt idx="69">
                  <c:v>17 05 20</c:v>
                </c:pt>
                <c:pt idx="70">
                  <c:v>18 05 20</c:v>
                </c:pt>
                <c:pt idx="71">
                  <c:v>19 05 20</c:v>
                </c:pt>
                <c:pt idx="72">
                  <c:v>20 05 20</c:v>
                </c:pt>
                <c:pt idx="73">
                  <c:v>21 05 20</c:v>
                </c:pt>
                <c:pt idx="74">
                  <c:v>22 05 20</c:v>
                </c:pt>
                <c:pt idx="75">
                  <c:v>23 05 20</c:v>
                </c:pt>
                <c:pt idx="76">
                  <c:v>24 05 20</c:v>
                </c:pt>
                <c:pt idx="77">
                  <c:v>25 05 20</c:v>
                </c:pt>
                <c:pt idx="78">
                  <c:v>26 05 20</c:v>
                </c:pt>
                <c:pt idx="79">
                  <c:v>27 05 20</c:v>
                </c:pt>
                <c:pt idx="80">
                  <c:v>28 05 20</c:v>
                </c:pt>
                <c:pt idx="81">
                  <c:v>29 05 20</c:v>
                </c:pt>
                <c:pt idx="82">
                  <c:v>30 05 20</c:v>
                </c:pt>
                <c:pt idx="83">
                  <c:v>31 05 20</c:v>
                </c:pt>
                <c:pt idx="84">
                  <c:v>01 06 20</c:v>
                </c:pt>
                <c:pt idx="85">
                  <c:v>02 06 20</c:v>
                </c:pt>
                <c:pt idx="86">
                  <c:v>03 06 20</c:v>
                </c:pt>
                <c:pt idx="87">
                  <c:v>04 06 20</c:v>
                </c:pt>
                <c:pt idx="88">
                  <c:v>05 06 20</c:v>
                </c:pt>
                <c:pt idx="89">
                  <c:v>06 06 20</c:v>
                </c:pt>
                <c:pt idx="90">
                  <c:v>07 06 20</c:v>
                </c:pt>
                <c:pt idx="91">
                  <c:v>08 06 20</c:v>
                </c:pt>
                <c:pt idx="92">
                  <c:v>09 06 20</c:v>
                </c:pt>
                <c:pt idx="93">
                  <c:v>10 06 20</c:v>
                </c:pt>
                <c:pt idx="94">
                  <c:v>11 06 20</c:v>
                </c:pt>
                <c:pt idx="95">
                  <c:v>12 06 20</c:v>
                </c:pt>
                <c:pt idx="96">
                  <c:v>13 06 20</c:v>
                </c:pt>
                <c:pt idx="97">
                  <c:v>14 06 20</c:v>
                </c:pt>
                <c:pt idx="98">
                  <c:v>15 06 20</c:v>
                </c:pt>
                <c:pt idx="99">
                  <c:v>16 06 20</c:v>
                </c:pt>
                <c:pt idx="100">
                  <c:v>17 06 20</c:v>
                </c:pt>
                <c:pt idx="101">
                  <c:v>18 06 20</c:v>
                </c:pt>
                <c:pt idx="102">
                  <c:v>19 06 20</c:v>
                </c:pt>
                <c:pt idx="103">
                  <c:v>20 06 20</c:v>
                </c:pt>
                <c:pt idx="104">
                  <c:v>21 06 20</c:v>
                </c:pt>
                <c:pt idx="105">
                  <c:v>22 06 20</c:v>
                </c:pt>
                <c:pt idx="106">
                  <c:v>23 06 20</c:v>
                </c:pt>
                <c:pt idx="107">
                  <c:v>24 06 20</c:v>
                </c:pt>
                <c:pt idx="108">
                  <c:v>25 06 20</c:v>
                </c:pt>
                <c:pt idx="109">
                  <c:v>26 06 20</c:v>
                </c:pt>
                <c:pt idx="110">
                  <c:v>27 06 20</c:v>
                </c:pt>
                <c:pt idx="111">
                  <c:v>28 06 20</c:v>
                </c:pt>
                <c:pt idx="112">
                  <c:v>29 06 20</c:v>
                </c:pt>
                <c:pt idx="113">
                  <c:v>30 06 20</c:v>
                </c:pt>
                <c:pt idx="114">
                  <c:v>01 07 20</c:v>
                </c:pt>
                <c:pt idx="115">
                  <c:v>02 07 20</c:v>
                </c:pt>
                <c:pt idx="116">
                  <c:v>03 07 20</c:v>
                </c:pt>
                <c:pt idx="117">
                  <c:v>04 07 20</c:v>
                </c:pt>
                <c:pt idx="118">
                  <c:v>05 07 20</c:v>
                </c:pt>
                <c:pt idx="119">
                  <c:v>06 07 20</c:v>
                </c:pt>
                <c:pt idx="120">
                  <c:v>07 07 20</c:v>
                </c:pt>
                <c:pt idx="121">
                  <c:v>08 07 20</c:v>
                </c:pt>
                <c:pt idx="122">
                  <c:v>09 07 20</c:v>
                </c:pt>
                <c:pt idx="123">
                  <c:v>10 07 20</c:v>
                </c:pt>
                <c:pt idx="124">
                  <c:v>11 07 20</c:v>
                </c:pt>
                <c:pt idx="125">
                  <c:v>12 07 20</c:v>
                </c:pt>
                <c:pt idx="126">
                  <c:v>13 07 20</c:v>
                </c:pt>
                <c:pt idx="127">
                  <c:v>14 07 20</c:v>
                </c:pt>
                <c:pt idx="128">
                  <c:v>15 07 20</c:v>
                </c:pt>
                <c:pt idx="129">
                  <c:v>16 07 20</c:v>
                </c:pt>
                <c:pt idx="130">
                  <c:v>17 07 20</c:v>
                </c:pt>
                <c:pt idx="131">
                  <c:v>18 07 20</c:v>
                </c:pt>
                <c:pt idx="132">
                  <c:v>19 07 20</c:v>
                </c:pt>
                <c:pt idx="133">
                  <c:v>20 07 20</c:v>
                </c:pt>
                <c:pt idx="134">
                  <c:v>21 07 20</c:v>
                </c:pt>
                <c:pt idx="135">
                  <c:v>22 07 20</c:v>
                </c:pt>
                <c:pt idx="136">
                  <c:v>23 07 20</c:v>
                </c:pt>
                <c:pt idx="137">
                  <c:v>24 07 20</c:v>
                </c:pt>
                <c:pt idx="138">
                  <c:v>25 07 20</c:v>
                </c:pt>
                <c:pt idx="139">
                  <c:v>26 07 20</c:v>
                </c:pt>
                <c:pt idx="140">
                  <c:v>27 07 20</c:v>
                </c:pt>
                <c:pt idx="141">
                  <c:v>28 07 20</c:v>
                </c:pt>
                <c:pt idx="142">
                  <c:v>29 07 20</c:v>
                </c:pt>
                <c:pt idx="143">
                  <c:v>30 07 20</c:v>
                </c:pt>
                <c:pt idx="144">
                  <c:v>31 07 20</c:v>
                </c:pt>
                <c:pt idx="145">
                  <c:v>01 08 20</c:v>
                </c:pt>
                <c:pt idx="146">
                  <c:v>02 08 20</c:v>
                </c:pt>
                <c:pt idx="147">
                  <c:v>03 08 20</c:v>
                </c:pt>
                <c:pt idx="148">
                  <c:v>04 08 20</c:v>
                </c:pt>
                <c:pt idx="149">
                  <c:v>05 08 20</c:v>
                </c:pt>
                <c:pt idx="150">
                  <c:v>06 08 20</c:v>
                </c:pt>
                <c:pt idx="151">
                  <c:v>07 08 20</c:v>
                </c:pt>
                <c:pt idx="152">
                  <c:v>08 08 20</c:v>
                </c:pt>
                <c:pt idx="153">
                  <c:v>09 08 20</c:v>
                </c:pt>
                <c:pt idx="154">
                  <c:v>10 08 20</c:v>
                </c:pt>
                <c:pt idx="155">
                  <c:v>11 08 20</c:v>
                </c:pt>
                <c:pt idx="156">
                  <c:v>12 08 20</c:v>
                </c:pt>
                <c:pt idx="157">
                  <c:v>13 08 20</c:v>
                </c:pt>
                <c:pt idx="158">
                  <c:v>14 08 20</c:v>
                </c:pt>
                <c:pt idx="159">
                  <c:v>15 08 20</c:v>
                </c:pt>
                <c:pt idx="160">
                  <c:v>16 08 20</c:v>
                </c:pt>
                <c:pt idx="161">
                  <c:v>17 08 20</c:v>
                </c:pt>
                <c:pt idx="162">
                  <c:v>18 08 20</c:v>
                </c:pt>
                <c:pt idx="163">
                  <c:v>19 08 20</c:v>
                </c:pt>
                <c:pt idx="164">
                  <c:v>20 08 20</c:v>
                </c:pt>
                <c:pt idx="165">
                  <c:v>21 08 20</c:v>
                </c:pt>
                <c:pt idx="166">
                  <c:v>22 08 20</c:v>
                </c:pt>
                <c:pt idx="167">
                  <c:v>23 08 20</c:v>
                </c:pt>
                <c:pt idx="168">
                  <c:v>24 08 20</c:v>
                </c:pt>
                <c:pt idx="169">
                  <c:v>25 08 20</c:v>
                </c:pt>
                <c:pt idx="170">
                  <c:v>26 08 20</c:v>
                </c:pt>
                <c:pt idx="171">
                  <c:v>27 08 20</c:v>
                </c:pt>
                <c:pt idx="172">
                  <c:v>28 08 20</c:v>
                </c:pt>
                <c:pt idx="173">
                  <c:v>29 08 20</c:v>
                </c:pt>
                <c:pt idx="174">
                  <c:v>30 08 20</c:v>
                </c:pt>
                <c:pt idx="175">
                  <c:v>31 08 20</c:v>
                </c:pt>
                <c:pt idx="176">
                  <c:v>01 09 20</c:v>
                </c:pt>
                <c:pt idx="177">
                  <c:v>02 09 20</c:v>
                </c:pt>
                <c:pt idx="178">
                  <c:v>03 09 20</c:v>
                </c:pt>
                <c:pt idx="179">
                  <c:v>04 09 20</c:v>
                </c:pt>
                <c:pt idx="180">
                  <c:v>05 09 20</c:v>
                </c:pt>
                <c:pt idx="181">
                  <c:v>06 09 20</c:v>
                </c:pt>
                <c:pt idx="182">
                  <c:v>07 09 20</c:v>
                </c:pt>
                <c:pt idx="183">
                  <c:v>08 09 20</c:v>
                </c:pt>
                <c:pt idx="184">
                  <c:v>09 09 20</c:v>
                </c:pt>
                <c:pt idx="185">
                  <c:v>10 09 20</c:v>
                </c:pt>
                <c:pt idx="186">
                  <c:v>11 09 20</c:v>
                </c:pt>
                <c:pt idx="187">
                  <c:v>12 09 20</c:v>
                </c:pt>
                <c:pt idx="188">
                  <c:v>13/09/2020</c:v>
                </c:pt>
                <c:pt idx="189">
                  <c:v>14/09/2020</c:v>
                </c:pt>
                <c:pt idx="190">
                  <c:v>15/09/2020</c:v>
                </c:pt>
                <c:pt idx="191">
                  <c:v>16/09/2020</c:v>
                </c:pt>
                <c:pt idx="192">
                  <c:v>17/09/2020</c:v>
                </c:pt>
                <c:pt idx="193">
                  <c:v>18/09/2020</c:v>
                </c:pt>
                <c:pt idx="194">
                  <c:v>19/09/2020</c:v>
                </c:pt>
                <c:pt idx="195">
                  <c:v>20/09/2020</c:v>
                </c:pt>
                <c:pt idx="196">
                  <c:v>21/09/2020</c:v>
                </c:pt>
                <c:pt idx="197">
                  <c:v>22/09/2020</c:v>
                </c:pt>
                <c:pt idx="198">
                  <c:v>23/09/2020</c:v>
                </c:pt>
                <c:pt idx="199">
                  <c:v>24/09/2020</c:v>
                </c:pt>
                <c:pt idx="200">
                  <c:v>25/09/2020</c:v>
                </c:pt>
                <c:pt idx="201">
                  <c:v>26/09/2020</c:v>
                </c:pt>
                <c:pt idx="202">
                  <c:v>27/09/2020</c:v>
                </c:pt>
                <c:pt idx="203">
                  <c:v>28/09/2020</c:v>
                </c:pt>
                <c:pt idx="204">
                  <c:v>29/09/2020</c:v>
                </c:pt>
                <c:pt idx="205">
                  <c:v>30/09/2020</c:v>
                </c:pt>
                <c:pt idx="206">
                  <c:v>01 10 20</c:v>
                </c:pt>
                <c:pt idx="207">
                  <c:v>02 10 20</c:v>
                </c:pt>
                <c:pt idx="208">
                  <c:v>03 10 20</c:v>
                </c:pt>
                <c:pt idx="209">
                  <c:v>04 10 20</c:v>
                </c:pt>
                <c:pt idx="210">
                  <c:v>05 10 20</c:v>
                </c:pt>
                <c:pt idx="211">
                  <c:v>06 10 20</c:v>
                </c:pt>
                <c:pt idx="212">
                  <c:v>07 10 20</c:v>
                </c:pt>
                <c:pt idx="213">
                  <c:v>08 10 20</c:v>
                </c:pt>
                <c:pt idx="214">
                  <c:v>09 10 20</c:v>
                </c:pt>
                <c:pt idx="215">
                  <c:v>10 10 20</c:v>
                </c:pt>
                <c:pt idx="216">
                  <c:v>10 11 20</c:v>
                </c:pt>
                <c:pt idx="217">
                  <c:v>10 12 20</c:v>
                </c:pt>
                <c:pt idx="218">
                  <c:v>13/10/2020</c:v>
                </c:pt>
                <c:pt idx="219">
                  <c:v>14/10/2020</c:v>
                </c:pt>
                <c:pt idx="220">
                  <c:v>15/10/2020</c:v>
                </c:pt>
                <c:pt idx="221">
                  <c:v>16/10/2020</c:v>
                </c:pt>
                <c:pt idx="222">
                  <c:v>17/10/2020</c:v>
                </c:pt>
                <c:pt idx="223">
                  <c:v>18/10/2020</c:v>
                </c:pt>
                <c:pt idx="224">
                  <c:v>19/10/2020</c:v>
                </c:pt>
                <c:pt idx="225">
                  <c:v>20/10/2020</c:v>
                </c:pt>
                <c:pt idx="226">
                  <c:v>21/10/2020</c:v>
                </c:pt>
                <c:pt idx="227">
                  <c:v>22/10/2020</c:v>
                </c:pt>
                <c:pt idx="228">
                  <c:v>23/10/2020</c:v>
                </c:pt>
                <c:pt idx="229">
                  <c:v>24/10/2020</c:v>
                </c:pt>
                <c:pt idx="230">
                  <c:v>25/10/2020</c:v>
                </c:pt>
                <c:pt idx="231">
                  <c:v>26/10/2020</c:v>
                </c:pt>
                <c:pt idx="232">
                  <c:v>27/10/2020</c:v>
                </c:pt>
                <c:pt idx="233">
                  <c:v>28/10/2020</c:v>
                </c:pt>
                <c:pt idx="234">
                  <c:v>29/10/2020</c:v>
                </c:pt>
                <c:pt idx="235">
                  <c:v>30/10/2020</c:v>
                </c:pt>
                <c:pt idx="236">
                  <c:v>31/10/2020</c:v>
                </c:pt>
                <c:pt idx="237">
                  <c:v>01 11 20</c:v>
                </c:pt>
                <c:pt idx="238">
                  <c:v>02 11 20</c:v>
                </c:pt>
                <c:pt idx="239">
                  <c:v>11 03 20</c:v>
                </c:pt>
                <c:pt idx="240">
                  <c:v>11 04 20</c:v>
                </c:pt>
                <c:pt idx="241">
                  <c:v>11 05 20</c:v>
                </c:pt>
                <c:pt idx="242">
                  <c:v>11 06 20</c:v>
                </c:pt>
                <c:pt idx="243">
                  <c:v>11 07 20</c:v>
                </c:pt>
                <c:pt idx="244">
                  <c:v>11 08 20</c:v>
                </c:pt>
                <c:pt idx="245">
                  <c:v>11 09 20</c:v>
                </c:pt>
                <c:pt idx="246">
                  <c:v>11 10 20</c:v>
                </c:pt>
                <c:pt idx="247">
                  <c:v>11 11 20</c:v>
                </c:pt>
                <c:pt idx="248">
                  <c:v>11 12 20</c:v>
                </c:pt>
                <c:pt idx="249">
                  <c:v>13 11 20</c:v>
                </c:pt>
                <c:pt idx="250">
                  <c:v>14/11/2020</c:v>
                </c:pt>
                <c:pt idx="251">
                  <c:v>15/11/2020</c:v>
                </c:pt>
                <c:pt idx="252">
                  <c:v>16/11/2020</c:v>
                </c:pt>
                <c:pt idx="253">
                  <c:v>17/11/2020</c:v>
                </c:pt>
                <c:pt idx="254">
                  <c:v>18/11/2020</c:v>
                </c:pt>
                <c:pt idx="255">
                  <c:v>19/11/2020</c:v>
                </c:pt>
                <c:pt idx="256">
                  <c:v>20/11/2020</c:v>
                </c:pt>
                <c:pt idx="257">
                  <c:v>21/11/2020</c:v>
                </c:pt>
                <c:pt idx="258">
                  <c:v>22/11/2020</c:v>
                </c:pt>
                <c:pt idx="259">
                  <c:v>23/11/2020</c:v>
                </c:pt>
                <c:pt idx="260">
                  <c:v>24 11 20</c:v>
                </c:pt>
                <c:pt idx="261">
                  <c:v>25 11 20</c:v>
                </c:pt>
                <c:pt idx="262">
                  <c:v>26 11 20</c:v>
                </c:pt>
                <c:pt idx="263">
                  <c:v>27 11 20</c:v>
                </c:pt>
                <c:pt idx="264">
                  <c:v>28 11 20</c:v>
                </c:pt>
                <c:pt idx="265">
                  <c:v>29 11 20</c:v>
                </c:pt>
                <c:pt idx="266">
                  <c:v>30 11 20</c:v>
                </c:pt>
                <c:pt idx="267">
                  <c:v>01 12 20</c:v>
                </c:pt>
                <c:pt idx="268">
                  <c:v>02 12 20</c:v>
                </c:pt>
                <c:pt idx="269">
                  <c:v>12 03 20</c:v>
                </c:pt>
                <c:pt idx="270">
                  <c:v>12 04 20</c:v>
                </c:pt>
                <c:pt idx="271">
                  <c:v>12 05 20</c:v>
                </c:pt>
                <c:pt idx="272">
                  <c:v>12 06 20</c:v>
                </c:pt>
                <c:pt idx="273">
                  <c:v>12 07 20</c:v>
                </c:pt>
                <c:pt idx="274">
                  <c:v>12 08 20</c:v>
                </c:pt>
                <c:pt idx="275">
                  <c:v>12 09 20</c:v>
                </c:pt>
                <c:pt idx="276">
                  <c:v>12 10 20</c:v>
                </c:pt>
                <c:pt idx="277">
                  <c:v>12 11 20</c:v>
                </c:pt>
                <c:pt idx="278">
                  <c:v>12 12 20</c:v>
                </c:pt>
                <c:pt idx="279">
                  <c:v>13/12/2020</c:v>
                </c:pt>
                <c:pt idx="280">
                  <c:v>14/12/2020</c:v>
                </c:pt>
                <c:pt idx="281">
                  <c:v>15/12/2020</c:v>
                </c:pt>
                <c:pt idx="282">
                  <c:v>16/12/2020</c:v>
                </c:pt>
                <c:pt idx="283">
                  <c:v>17/12/2020</c:v>
                </c:pt>
                <c:pt idx="284">
                  <c:v>18/12/2020</c:v>
                </c:pt>
                <c:pt idx="285">
                  <c:v>19/12/2020</c:v>
                </c:pt>
                <c:pt idx="286">
                  <c:v>20/12/2020</c:v>
                </c:pt>
                <c:pt idx="287">
                  <c:v>21/12/2020</c:v>
                </c:pt>
                <c:pt idx="288">
                  <c:v>22/12/2020</c:v>
                </c:pt>
                <c:pt idx="289">
                  <c:v>23/12/2020</c:v>
                </c:pt>
                <c:pt idx="290">
                  <c:v>24/12/2020</c:v>
                </c:pt>
                <c:pt idx="291">
                  <c:v>25/12/2020</c:v>
                </c:pt>
                <c:pt idx="292">
                  <c:v>26/12/2020</c:v>
                </c:pt>
                <c:pt idx="293">
                  <c:v>27/12/2020</c:v>
                </c:pt>
                <c:pt idx="294">
                  <c:v>28/12/2020</c:v>
                </c:pt>
                <c:pt idx="295">
                  <c:v>29/12/2020</c:v>
                </c:pt>
                <c:pt idx="296">
                  <c:v>30/12/2020</c:v>
                </c:pt>
                <c:pt idx="297">
                  <c:v>31/12/2020</c:v>
                </c:pt>
                <c:pt idx="298">
                  <c:v>01.01.2021</c:v>
                </c:pt>
                <c:pt idx="299">
                  <c:v>02.01.2021</c:v>
                </c:pt>
                <c:pt idx="300">
                  <c:v>03.01.2021</c:v>
                </c:pt>
                <c:pt idx="301">
                  <c:v>04.01.2021</c:v>
                </c:pt>
                <c:pt idx="302">
                  <c:v>05 01 21</c:v>
                </c:pt>
                <c:pt idx="303">
                  <c:v>06 01 21</c:v>
                </c:pt>
                <c:pt idx="304">
                  <c:v>07 01 21</c:v>
                </c:pt>
                <c:pt idx="305">
                  <c:v>08 01 21</c:v>
                </c:pt>
                <c:pt idx="306">
                  <c:v>09 01 21</c:v>
                </c:pt>
                <c:pt idx="307">
                  <c:v>10 01 21</c:v>
                </c:pt>
                <c:pt idx="308">
                  <c:v>11 01 21</c:v>
                </c:pt>
                <c:pt idx="309">
                  <c:v>12.01.2021</c:v>
                </c:pt>
                <c:pt idx="310">
                  <c:v>13.01.2021</c:v>
                </c:pt>
                <c:pt idx="311">
                  <c:v>14 01 21</c:v>
                </c:pt>
                <c:pt idx="312">
                  <c:v>15 01 21</c:v>
                </c:pt>
                <c:pt idx="313">
                  <c:v>16 01 21</c:v>
                </c:pt>
                <c:pt idx="314">
                  <c:v>17 01 21</c:v>
                </c:pt>
                <c:pt idx="315">
                  <c:v>18.01.2021</c:v>
                </c:pt>
                <c:pt idx="316">
                  <c:v>19.01.2021</c:v>
                </c:pt>
                <c:pt idx="317">
                  <c:v>20.01.2021</c:v>
                </c:pt>
                <c:pt idx="318">
                  <c:v>21.01.2021</c:v>
                </c:pt>
                <c:pt idx="319">
                  <c:v>22.01.2021</c:v>
                </c:pt>
                <c:pt idx="320">
                  <c:v>23.01.2021</c:v>
                </c:pt>
                <c:pt idx="321">
                  <c:v>24.01.2021</c:v>
                </c:pt>
                <c:pt idx="322">
                  <c:v>25.01.2021</c:v>
                </c:pt>
                <c:pt idx="323">
                  <c:v>26 01 21</c:v>
                </c:pt>
                <c:pt idx="324">
                  <c:v>27.01.2021</c:v>
                </c:pt>
                <c:pt idx="325">
                  <c:v>28 01 21</c:v>
                </c:pt>
                <c:pt idx="326">
                  <c:v>29.01.2021</c:v>
                </c:pt>
                <c:pt idx="327">
                  <c:v>30 01 21</c:v>
                </c:pt>
                <c:pt idx="328">
                  <c:v>31 01 21</c:v>
                </c:pt>
                <c:pt idx="329">
                  <c:v>01 02 21</c:v>
                </c:pt>
                <c:pt idx="330">
                  <c:v>02 02 21</c:v>
                </c:pt>
                <c:pt idx="331">
                  <c:v>03 02 21</c:v>
                </c:pt>
                <c:pt idx="332">
                  <c:v>04 02 21</c:v>
                </c:pt>
                <c:pt idx="333">
                  <c:v>05 02 21</c:v>
                </c:pt>
                <c:pt idx="334">
                  <c:v>06 02 21</c:v>
                </c:pt>
                <c:pt idx="335">
                  <c:v>07 02 21</c:v>
                </c:pt>
                <c:pt idx="336">
                  <c:v>08.02.2021</c:v>
                </c:pt>
                <c:pt idx="337">
                  <c:v>09 02 21</c:v>
                </c:pt>
                <c:pt idx="338">
                  <c:v>10.02.2021</c:v>
                </c:pt>
                <c:pt idx="339">
                  <c:v>11.02.2021</c:v>
                </c:pt>
                <c:pt idx="340">
                  <c:v>12 02 21</c:v>
                </c:pt>
                <c:pt idx="341">
                  <c:v>13 02 21</c:v>
                </c:pt>
                <c:pt idx="342">
                  <c:v>14 02 21</c:v>
                </c:pt>
                <c:pt idx="343">
                  <c:v>15.02.2021</c:v>
                </c:pt>
                <c:pt idx="344">
                  <c:v>16.02.2021</c:v>
                </c:pt>
                <c:pt idx="345">
                  <c:v>17.02.2021</c:v>
                </c:pt>
                <c:pt idx="346">
                  <c:v>18.02.2021</c:v>
                </c:pt>
                <c:pt idx="347">
                  <c:v>19 02 21</c:v>
                </c:pt>
                <c:pt idx="348">
                  <c:v>20 02 21</c:v>
                </c:pt>
                <c:pt idx="349">
                  <c:v>21.02.2021</c:v>
                </c:pt>
                <c:pt idx="350">
                  <c:v>22.02.2021</c:v>
                </c:pt>
                <c:pt idx="351">
                  <c:v>23.02.2021</c:v>
                </c:pt>
                <c:pt idx="352">
                  <c:v>24 02 21</c:v>
                </c:pt>
                <c:pt idx="353">
                  <c:v>25 02 21</c:v>
                </c:pt>
                <c:pt idx="354">
                  <c:v>26 02 21</c:v>
                </c:pt>
                <c:pt idx="355">
                  <c:v>27 02 21</c:v>
                </c:pt>
                <c:pt idx="356">
                  <c:v>28 02 21</c:v>
                </c:pt>
                <c:pt idx="357">
                  <c:v>01 03 21</c:v>
                </c:pt>
                <c:pt idx="358">
                  <c:v>02 03 21</c:v>
                </c:pt>
                <c:pt idx="359">
                  <c:v>03 03 21</c:v>
                </c:pt>
                <c:pt idx="360">
                  <c:v>04 03 21</c:v>
                </c:pt>
                <c:pt idx="361">
                  <c:v>05 03 21</c:v>
                </c:pt>
                <c:pt idx="362">
                  <c:v>06 03 21</c:v>
                </c:pt>
                <c:pt idx="363">
                  <c:v>07 03 21</c:v>
                </c:pt>
                <c:pt idx="364">
                  <c:v>08 03 21</c:v>
                </c:pt>
                <c:pt idx="365">
                  <c:v>09 03 21</c:v>
                </c:pt>
                <c:pt idx="366">
                  <c:v>10 03 21</c:v>
                </c:pt>
                <c:pt idx="367">
                  <c:v>11 03 21</c:v>
                </c:pt>
                <c:pt idx="368">
                  <c:v>12 03 21</c:v>
                </c:pt>
                <c:pt idx="369">
                  <c:v>13 03 21</c:v>
                </c:pt>
                <c:pt idx="370">
                  <c:v>14 03 21</c:v>
                </c:pt>
                <c:pt idx="371">
                  <c:v>15 03 21</c:v>
                </c:pt>
                <c:pt idx="372">
                  <c:v>16 03 21</c:v>
                </c:pt>
                <c:pt idx="373">
                  <c:v>17 03 21</c:v>
                </c:pt>
                <c:pt idx="374">
                  <c:v>18 03 21</c:v>
                </c:pt>
                <c:pt idx="375">
                  <c:v>19 03 21</c:v>
                </c:pt>
                <c:pt idx="376">
                  <c:v>20 03 21</c:v>
                </c:pt>
                <c:pt idx="377">
                  <c:v>21 03 21</c:v>
                </c:pt>
                <c:pt idx="378">
                  <c:v>22 03 21</c:v>
                </c:pt>
                <c:pt idx="379">
                  <c:v>23 03 21</c:v>
                </c:pt>
                <c:pt idx="380">
                  <c:v>24 03 21</c:v>
                </c:pt>
                <c:pt idx="381">
                  <c:v>25 03 21</c:v>
                </c:pt>
                <c:pt idx="382">
                  <c:v>26 03 21</c:v>
                </c:pt>
                <c:pt idx="383">
                  <c:v>27 03 21</c:v>
                </c:pt>
                <c:pt idx="384">
                  <c:v>28 03 21</c:v>
                </c:pt>
                <c:pt idx="385">
                  <c:v>29 03 21</c:v>
                </c:pt>
                <c:pt idx="386">
                  <c:v>30 03 21</c:v>
                </c:pt>
                <c:pt idx="387">
                  <c:v>31 03 21</c:v>
                </c:pt>
                <c:pt idx="388">
                  <c:v>01 04 21</c:v>
                </c:pt>
                <c:pt idx="389">
                  <c:v>02 04 21</c:v>
                </c:pt>
                <c:pt idx="390">
                  <c:v>03 04 21</c:v>
                </c:pt>
                <c:pt idx="391">
                  <c:v>04 04 21</c:v>
                </c:pt>
                <c:pt idx="392">
                  <c:v>05 04 21</c:v>
                </c:pt>
                <c:pt idx="393">
                  <c:v>06 04 21</c:v>
                </c:pt>
                <c:pt idx="394">
                  <c:v>07 04 21</c:v>
                </c:pt>
                <c:pt idx="395">
                  <c:v>08 04 21</c:v>
                </c:pt>
                <c:pt idx="396">
                  <c:v>09 04 21</c:v>
                </c:pt>
                <c:pt idx="397">
                  <c:v>10 04 21</c:v>
                </c:pt>
                <c:pt idx="398">
                  <c:v>11 04 21</c:v>
                </c:pt>
                <c:pt idx="399">
                  <c:v>12 04 21</c:v>
                </c:pt>
                <c:pt idx="400">
                  <c:v>13 04 21</c:v>
                </c:pt>
                <c:pt idx="401">
                  <c:v>14 04 21</c:v>
                </c:pt>
                <c:pt idx="402">
                  <c:v>15 04 21</c:v>
                </c:pt>
                <c:pt idx="403">
                  <c:v>16 04 21</c:v>
                </c:pt>
                <c:pt idx="404">
                  <c:v>17 04 21</c:v>
                </c:pt>
                <c:pt idx="405">
                  <c:v>18 04 21</c:v>
                </c:pt>
                <c:pt idx="406">
                  <c:v>19 04 21</c:v>
                </c:pt>
                <c:pt idx="407">
                  <c:v>20 04 21</c:v>
                </c:pt>
                <c:pt idx="408">
                  <c:v>21 04 21</c:v>
                </c:pt>
                <c:pt idx="409">
                  <c:v>22 04 21</c:v>
                </c:pt>
                <c:pt idx="410">
                  <c:v>23 04 21</c:v>
                </c:pt>
                <c:pt idx="411">
                  <c:v>24 04 21</c:v>
                </c:pt>
                <c:pt idx="412">
                  <c:v>25 04 21</c:v>
                </c:pt>
                <c:pt idx="413">
                  <c:v>26 04 21</c:v>
                </c:pt>
                <c:pt idx="414">
                  <c:v>27 04 21</c:v>
                </c:pt>
                <c:pt idx="415">
                  <c:v>28 04 21</c:v>
                </c:pt>
                <c:pt idx="416">
                  <c:v>29 04 21</c:v>
                </c:pt>
                <c:pt idx="417">
                  <c:v>30 04 21</c:v>
                </c:pt>
                <c:pt idx="418">
                  <c:v>01 05 21</c:v>
                </c:pt>
                <c:pt idx="419">
                  <c:v>02 05 21</c:v>
                </c:pt>
                <c:pt idx="420">
                  <c:v>03 05 21</c:v>
                </c:pt>
                <c:pt idx="421">
                  <c:v>04 05 21</c:v>
                </c:pt>
                <c:pt idx="422">
                  <c:v>05 05 21</c:v>
                </c:pt>
                <c:pt idx="423">
                  <c:v>06 05 21</c:v>
                </c:pt>
                <c:pt idx="424">
                  <c:v>07 05 21</c:v>
                </c:pt>
                <c:pt idx="425">
                  <c:v>08 05 21</c:v>
                </c:pt>
                <c:pt idx="426">
                  <c:v>09 05 21</c:v>
                </c:pt>
                <c:pt idx="427">
                  <c:v>10 05 21</c:v>
                </c:pt>
                <c:pt idx="428">
                  <c:v>11 05 21</c:v>
                </c:pt>
                <c:pt idx="429">
                  <c:v>12 05 21</c:v>
                </c:pt>
                <c:pt idx="430">
                  <c:v>13 05 21</c:v>
                </c:pt>
                <c:pt idx="431">
                  <c:v>14 05 21</c:v>
                </c:pt>
                <c:pt idx="432">
                  <c:v>15 05 21</c:v>
                </c:pt>
                <c:pt idx="433">
                  <c:v>16 05 21</c:v>
                </c:pt>
                <c:pt idx="434">
                  <c:v>17 05 21</c:v>
                </c:pt>
                <c:pt idx="435">
                  <c:v>18 05 21</c:v>
                </c:pt>
                <c:pt idx="436">
                  <c:v>19 05 21</c:v>
                </c:pt>
                <c:pt idx="437">
                  <c:v>20 05 21</c:v>
                </c:pt>
                <c:pt idx="438">
                  <c:v>21 05 21</c:v>
                </c:pt>
                <c:pt idx="439">
                  <c:v>22 05 21</c:v>
                </c:pt>
                <c:pt idx="440">
                  <c:v>23 05 21</c:v>
                </c:pt>
                <c:pt idx="441">
                  <c:v>24 05 21</c:v>
                </c:pt>
                <c:pt idx="442">
                  <c:v>25 05 21</c:v>
                </c:pt>
                <c:pt idx="443">
                  <c:v>26 05 21</c:v>
                </c:pt>
                <c:pt idx="444">
                  <c:v>27 05 21</c:v>
                </c:pt>
                <c:pt idx="445">
                  <c:v>28 05 21</c:v>
                </c:pt>
                <c:pt idx="446">
                  <c:v>29 05 21</c:v>
                </c:pt>
                <c:pt idx="447">
                  <c:v>30 05 21</c:v>
                </c:pt>
                <c:pt idx="448">
                  <c:v>31 05 21</c:v>
                </c:pt>
                <c:pt idx="449">
                  <c:v>01 06 21</c:v>
                </c:pt>
                <c:pt idx="450">
                  <c:v>02 06 21</c:v>
                </c:pt>
                <c:pt idx="451">
                  <c:v>03 06 21</c:v>
                </c:pt>
                <c:pt idx="452">
                  <c:v>04 06 21</c:v>
                </c:pt>
                <c:pt idx="453">
                  <c:v>05 06 21</c:v>
                </c:pt>
                <c:pt idx="454">
                  <c:v>06 06 21</c:v>
                </c:pt>
                <c:pt idx="455">
                  <c:v>07 06 21</c:v>
                </c:pt>
                <c:pt idx="456">
                  <c:v>08 06 21</c:v>
                </c:pt>
                <c:pt idx="457">
                  <c:v>09 06 21</c:v>
                </c:pt>
                <c:pt idx="458">
                  <c:v>10 06 21</c:v>
                </c:pt>
                <c:pt idx="459">
                  <c:v>11 06 21</c:v>
                </c:pt>
                <c:pt idx="460">
                  <c:v>12 06 21</c:v>
                </c:pt>
                <c:pt idx="461">
                  <c:v>13 06 21</c:v>
                </c:pt>
                <c:pt idx="462">
                  <c:v>14 06 21</c:v>
                </c:pt>
                <c:pt idx="463">
                  <c:v>15 06 21</c:v>
                </c:pt>
                <c:pt idx="464">
                  <c:v>16 06 21</c:v>
                </c:pt>
                <c:pt idx="465">
                  <c:v>17 06 21</c:v>
                </c:pt>
                <c:pt idx="466">
                  <c:v>18 06 21</c:v>
                </c:pt>
                <c:pt idx="467">
                  <c:v>19 06 21</c:v>
                </c:pt>
                <c:pt idx="468">
                  <c:v>20 06 21</c:v>
                </c:pt>
                <c:pt idx="469">
                  <c:v>21 06 21</c:v>
                </c:pt>
                <c:pt idx="470">
                  <c:v>22 06 21</c:v>
                </c:pt>
                <c:pt idx="471">
                  <c:v>23 06 21</c:v>
                </c:pt>
                <c:pt idx="472">
                  <c:v>24 06 21</c:v>
                </c:pt>
                <c:pt idx="473">
                  <c:v>25 06 21</c:v>
                </c:pt>
                <c:pt idx="474">
                  <c:v>26 06 21</c:v>
                </c:pt>
                <c:pt idx="475">
                  <c:v>27 06 21</c:v>
                </c:pt>
                <c:pt idx="476">
                  <c:v>28 06 21</c:v>
                </c:pt>
                <c:pt idx="477">
                  <c:v>29 06 21</c:v>
                </c:pt>
                <c:pt idx="478">
                  <c:v>30 06 21</c:v>
                </c:pt>
                <c:pt idx="479">
                  <c:v>01 07 21</c:v>
                </c:pt>
                <c:pt idx="480">
                  <c:v>02 07 21</c:v>
                </c:pt>
                <c:pt idx="481">
                  <c:v>03 07 21</c:v>
                </c:pt>
                <c:pt idx="482">
                  <c:v>04 07 21</c:v>
                </c:pt>
                <c:pt idx="483">
                  <c:v>05 07 21</c:v>
                </c:pt>
                <c:pt idx="484">
                  <c:v>06 07 21</c:v>
                </c:pt>
                <c:pt idx="485">
                  <c:v>07 07 21</c:v>
                </c:pt>
                <c:pt idx="486">
                  <c:v>08 07 21</c:v>
                </c:pt>
                <c:pt idx="487">
                  <c:v>09 07 21</c:v>
                </c:pt>
                <c:pt idx="488">
                  <c:v>10 07 21</c:v>
                </c:pt>
                <c:pt idx="489">
                  <c:v>11 07 21</c:v>
                </c:pt>
                <c:pt idx="490">
                  <c:v>12 07 21</c:v>
                </c:pt>
                <c:pt idx="491">
                  <c:v>13 07 21</c:v>
                </c:pt>
                <c:pt idx="492">
                  <c:v>13 07 21</c:v>
                </c:pt>
                <c:pt idx="493">
                  <c:v>14 07 21</c:v>
                </c:pt>
                <c:pt idx="494">
                  <c:v>15 07 21</c:v>
                </c:pt>
                <c:pt idx="495">
                  <c:v>17 07 21</c:v>
                </c:pt>
                <c:pt idx="496">
                  <c:v>18 07 21</c:v>
                </c:pt>
                <c:pt idx="497">
                  <c:v>19 07 21</c:v>
                </c:pt>
                <c:pt idx="498">
                  <c:v>20 07 21</c:v>
                </c:pt>
                <c:pt idx="499">
                  <c:v>21 07 21</c:v>
                </c:pt>
                <c:pt idx="500">
                  <c:v>22 07 21</c:v>
                </c:pt>
                <c:pt idx="501">
                  <c:v>23 07 21</c:v>
                </c:pt>
                <c:pt idx="502">
                  <c:v>24 07 21</c:v>
                </c:pt>
                <c:pt idx="503">
                  <c:v>25 07 21</c:v>
                </c:pt>
                <c:pt idx="504">
                  <c:v>26 07 21</c:v>
                </c:pt>
                <c:pt idx="505">
                  <c:v>27 07 21</c:v>
                </c:pt>
                <c:pt idx="506">
                  <c:v>28 07 21</c:v>
                </c:pt>
                <c:pt idx="507">
                  <c:v>29 07 21</c:v>
                </c:pt>
                <c:pt idx="508">
                  <c:v>30 07 21</c:v>
                </c:pt>
                <c:pt idx="509">
                  <c:v>31 07 21</c:v>
                </c:pt>
                <c:pt idx="510">
                  <c:v>01 08 21</c:v>
                </c:pt>
                <c:pt idx="511">
                  <c:v>02.08.2021</c:v>
                </c:pt>
                <c:pt idx="512">
                  <c:v>03.08.2021</c:v>
                </c:pt>
                <c:pt idx="513">
                  <c:v>04 08 21</c:v>
                </c:pt>
                <c:pt idx="514">
                  <c:v>05 08 21</c:v>
                </c:pt>
                <c:pt idx="515">
                  <c:v>06 08 21</c:v>
                </c:pt>
                <c:pt idx="516">
                  <c:v>07 08 21</c:v>
                </c:pt>
                <c:pt idx="517">
                  <c:v>08 08 21</c:v>
                </c:pt>
                <c:pt idx="518">
                  <c:v>09.08.2021</c:v>
                </c:pt>
              </c:strCache>
            </c:strRef>
          </c:cat>
          <c:val>
            <c:numRef>
              <c:f>Лист1!$B$2:$B$520</c:f>
              <c:numCache>
                <c:formatCode>General</c:formatCode>
                <c:ptCount val="519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4</c:v>
                </c:pt>
                <c:pt idx="6">
                  <c:v>11</c:v>
                </c:pt>
                <c:pt idx="7">
                  <c:v>6</c:v>
                </c:pt>
                <c:pt idx="8">
                  <c:v>1</c:v>
                </c:pt>
                <c:pt idx="9">
                  <c:v>6</c:v>
                </c:pt>
                <c:pt idx="10">
                  <c:v>13</c:v>
                </c:pt>
                <c:pt idx="11">
                  <c:v>17</c:v>
                </c:pt>
                <c:pt idx="12">
                  <c:v>14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24</c:v>
                </c:pt>
                <c:pt idx="17">
                  <c:v>28</c:v>
                </c:pt>
                <c:pt idx="18">
                  <c:v>22</c:v>
                </c:pt>
                <c:pt idx="19">
                  <c:v>32</c:v>
                </c:pt>
                <c:pt idx="20">
                  <c:v>32</c:v>
                </c:pt>
                <c:pt idx="21">
                  <c:v>35</c:v>
                </c:pt>
                <c:pt idx="22">
                  <c:v>55</c:v>
                </c:pt>
                <c:pt idx="23">
                  <c:v>70</c:v>
                </c:pt>
                <c:pt idx="24">
                  <c:v>82</c:v>
                </c:pt>
                <c:pt idx="25">
                  <c:v>86</c:v>
                </c:pt>
                <c:pt idx="26">
                  <c:v>161</c:v>
                </c:pt>
                <c:pt idx="27">
                  <c:v>112</c:v>
                </c:pt>
                <c:pt idx="28">
                  <c:v>101</c:v>
                </c:pt>
                <c:pt idx="29">
                  <c:v>91</c:v>
                </c:pt>
                <c:pt idx="30">
                  <c:v>118</c:v>
                </c:pt>
                <c:pt idx="31">
                  <c:v>115</c:v>
                </c:pt>
                <c:pt idx="32">
                  <c:v>149</c:v>
                </c:pt>
                <c:pt idx="33">
                  <c:v>122</c:v>
                </c:pt>
                <c:pt idx="34">
                  <c:v>102</c:v>
                </c:pt>
                <c:pt idx="35">
                  <c:v>50</c:v>
                </c:pt>
                <c:pt idx="36">
                  <c:v>171</c:v>
                </c:pt>
                <c:pt idx="37">
                  <c:v>115</c:v>
                </c:pt>
                <c:pt idx="38">
                  <c:v>105</c:v>
                </c:pt>
                <c:pt idx="39">
                  <c:v>110</c:v>
                </c:pt>
                <c:pt idx="40">
                  <c:v>114</c:v>
                </c:pt>
                <c:pt idx="41">
                  <c:v>145</c:v>
                </c:pt>
                <c:pt idx="42">
                  <c:v>76</c:v>
                </c:pt>
                <c:pt idx="43">
                  <c:v>66</c:v>
                </c:pt>
                <c:pt idx="44">
                  <c:v>164</c:v>
                </c:pt>
                <c:pt idx="45">
                  <c:v>148</c:v>
                </c:pt>
                <c:pt idx="46">
                  <c:v>184</c:v>
                </c:pt>
                <c:pt idx="47">
                  <c:v>194</c:v>
                </c:pt>
                <c:pt idx="48">
                  <c:v>104</c:v>
                </c:pt>
                <c:pt idx="49">
                  <c:v>73</c:v>
                </c:pt>
                <c:pt idx="50">
                  <c:v>157</c:v>
                </c:pt>
                <c:pt idx="51">
                  <c:v>133</c:v>
                </c:pt>
                <c:pt idx="52">
                  <c:v>126</c:v>
                </c:pt>
                <c:pt idx="53">
                  <c:v>83</c:v>
                </c:pt>
                <c:pt idx="54">
                  <c:v>72</c:v>
                </c:pt>
                <c:pt idx="55">
                  <c:v>69</c:v>
                </c:pt>
                <c:pt idx="56">
                  <c:v>127</c:v>
                </c:pt>
                <c:pt idx="57">
                  <c:v>115</c:v>
                </c:pt>
                <c:pt idx="58">
                  <c:v>113</c:v>
                </c:pt>
                <c:pt idx="59">
                  <c:v>129</c:v>
                </c:pt>
                <c:pt idx="60">
                  <c:v>123</c:v>
                </c:pt>
                <c:pt idx="61">
                  <c:v>139</c:v>
                </c:pt>
                <c:pt idx="62">
                  <c:v>60</c:v>
                </c:pt>
                <c:pt idx="63">
                  <c:v>68</c:v>
                </c:pt>
                <c:pt idx="64">
                  <c:v>159</c:v>
                </c:pt>
                <c:pt idx="65">
                  <c:v>252</c:v>
                </c:pt>
                <c:pt idx="66">
                  <c:v>147</c:v>
                </c:pt>
                <c:pt idx="67">
                  <c:v>192</c:v>
                </c:pt>
                <c:pt idx="68">
                  <c:v>189</c:v>
                </c:pt>
                <c:pt idx="69">
                  <c:v>126</c:v>
                </c:pt>
                <c:pt idx="70">
                  <c:v>78</c:v>
                </c:pt>
                <c:pt idx="71">
                  <c:v>202</c:v>
                </c:pt>
                <c:pt idx="72">
                  <c:v>213</c:v>
                </c:pt>
                <c:pt idx="73">
                  <c:v>151</c:v>
                </c:pt>
                <c:pt idx="74">
                  <c:v>143</c:v>
                </c:pt>
                <c:pt idx="75">
                  <c:v>147</c:v>
                </c:pt>
                <c:pt idx="76">
                  <c:v>99</c:v>
                </c:pt>
                <c:pt idx="77">
                  <c:v>54</c:v>
                </c:pt>
                <c:pt idx="78">
                  <c:v>158</c:v>
                </c:pt>
                <c:pt idx="79">
                  <c:v>232</c:v>
                </c:pt>
                <c:pt idx="80">
                  <c:v>188</c:v>
                </c:pt>
                <c:pt idx="81">
                  <c:v>171</c:v>
                </c:pt>
                <c:pt idx="82">
                  <c:v>202</c:v>
                </c:pt>
                <c:pt idx="83">
                  <c:v>153</c:v>
                </c:pt>
                <c:pt idx="84">
                  <c:v>109</c:v>
                </c:pt>
                <c:pt idx="85">
                  <c:v>188</c:v>
                </c:pt>
                <c:pt idx="86">
                  <c:v>247</c:v>
                </c:pt>
                <c:pt idx="87">
                  <c:v>223</c:v>
                </c:pt>
                <c:pt idx="88">
                  <c:v>229</c:v>
                </c:pt>
                <c:pt idx="89">
                  <c:v>264</c:v>
                </c:pt>
                <c:pt idx="90">
                  <c:v>189</c:v>
                </c:pt>
                <c:pt idx="91">
                  <c:v>107</c:v>
                </c:pt>
                <c:pt idx="92">
                  <c:v>218</c:v>
                </c:pt>
                <c:pt idx="93">
                  <c:v>296</c:v>
                </c:pt>
                <c:pt idx="94">
                  <c:v>406</c:v>
                </c:pt>
                <c:pt idx="95">
                  <c:v>366</c:v>
                </c:pt>
                <c:pt idx="96">
                  <c:v>366</c:v>
                </c:pt>
                <c:pt idx="97">
                  <c:v>281</c:v>
                </c:pt>
                <c:pt idx="98">
                  <c:v>139</c:v>
                </c:pt>
                <c:pt idx="99">
                  <c:v>375</c:v>
                </c:pt>
                <c:pt idx="100">
                  <c:v>478</c:v>
                </c:pt>
                <c:pt idx="101">
                  <c:v>374</c:v>
                </c:pt>
                <c:pt idx="102">
                  <c:v>450</c:v>
                </c:pt>
                <c:pt idx="103">
                  <c:v>397</c:v>
                </c:pt>
                <c:pt idx="104">
                  <c:v>247</c:v>
                </c:pt>
                <c:pt idx="105">
                  <c:v>163</c:v>
                </c:pt>
                <c:pt idx="106">
                  <c:v>351</c:v>
                </c:pt>
                <c:pt idx="107">
                  <c:v>364</c:v>
                </c:pt>
                <c:pt idx="108">
                  <c:v>375</c:v>
                </c:pt>
                <c:pt idx="109">
                  <c:v>323</c:v>
                </c:pt>
                <c:pt idx="110">
                  <c:v>304</c:v>
                </c:pt>
                <c:pt idx="111">
                  <c:v>170</c:v>
                </c:pt>
                <c:pt idx="112">
                  <c:v>107</c:v>
                </c:pt>
                <c:pt idx="113">
                  <c:v>256</c:v>
                </c:pt>
                <c:pt idx="114">
                  <c:v>285</c:v>
                </c:pt>
                <c:pt idx="115">
                  <c:v>252</c:v>
                </c:pt>
                <c:pt idx="116">
                  <c:v>295</c:v>
                </c:pt>
                <c:pt idx="117">
                  <c:v>227</c:v>
                </c:pt>
                <c:pt idx="118">
                  <c:v>142</c:v>
                </c:pt>
                <c:pt idx="119">
                  <c:v>92</c:v>
                </c:pt>
                <c:pt idx="120">
                  <c:v>235</c:v>
                </c:pt>
                <c:pt idx="121">
                  <c:v>330</c:v>
                </c:pt>
                <c:pt idx="122">
                  <c:v>195</c:v>
                </c:pt>
                <c:pt idx="123">
                  <c:v>258</c:v>
                </c:pt>
                <c:pt idx="124">
                  <c:v>284</c:v>
                </c:pt>
                <c:pt idx="125">
                  <c:v>174</c:v>
                </c:pt>
                <c:pt idx="126">
                  <c:v>57</c:v>
                </c:pt>
                <c:pt idx="127">
                  <c:v>269</c:v>
                </c:pt>
                <c:pt idx="128">
                  <c:v>332</c:v>
                </c:pt>
                <c:pt idx="129">
                  <c:v>224</c:v>
                </c:pt>
                <c:pt idx="130">
                  <c:v>230</c:v>
                </c:pt>
                <c:pt idx="131">
                  <c:v>300</c:v>
                </c:pt>
                <c:pt idx="132">
                  <c:v>186</c:v>
                </c:pt>
                <c:pt idx="133">
                  <c:v>135</c:v>
                </c:pt>
                <c:pt idx="134">
                  <c:v>327</c:v>
                </c:pt>
                <c:pt idx="135">
                  <c:v>356</c:v>
                </c:pt>
                <c:pt idx="136">
                  <c:v>307</c:v>
                </c:pt>
                <c:pt idx="137">
                  <c:v>378</c:v>
                </c:pt>
                <c:pt idx="138">
                  <c:v>345</c:v>
                </c:pt>
                <c:pt idx="139">
                  <c:v>206</c:v>
                </c:pt>
                <c:pt idx="140">
                  <c:v>120</c:v>
                </c:pt>
                <c:pt idx="141">
                  <c:v>367</c:v>
                </c:pt>
                <c:pt idx="142">
                  <c:v>426</c:v>
                </c:pt>
                <c:pt idx="143">
                  <c:v>396</c:v>
                </c:pt>
                <c:pt idx="144">
                  <c:v>390</c:v>
                </c:pt>
                <c:pt idx="145">
                  <c:v>383</c:v>
                </c:pt>
                <c:pt idx="146">
                  <c:v>249</c:v>
                </c:pt>
                <c:pt idx="147">
                  <c:v>120</c:v>
                </c:pt>
                <c:pt idx="148">
                  <c:v>332</c:v>
                </c:pt>
                <c:pt idx="149">
                  <c:v>408</c:v>
                </c:pt>
                <c:pt idx="150">
                  <c:v>406</c:v>
                </c:pt>
                <c:pt idx="151">
                  <c:v>362</c:v>
                </c:pt>
                <c:pt idx="152">
                  <c:v>453</c:v>
                </c:pt>
                <c:pt idx="153">
                  <c:v>217</c:v>
                </c:pt>
                <c:pt idx="154">
                  <c:v>181</c:v>
                </c:pt>
                <c:pt idx="155">
                  <c:v>382</c:v>
                </c:pt>
                <c:pt idx="156">
                  <c:v>474</c:v>
                </c:pt>
                <c:pt idx="157">
                  <c:v>390</c:v>
                </c:pt>
                <c:pt idx="158">
                  <c:v>396</c:v>
                </c:pt>
                <c:pt idx="159">
                  <c:v>422</c:v>
                </c:pt>
                <c:pt idx="160">
                  <c:v>278</c:v>
                </c:pt>
                <c:pt idx="161">
                  <c:v>194</c:v>
                </c:pt>
                <c:pt idx="162">
                  <c:v>412</c:v>
                </c:pt>
                <c:pt idx="163">
                  <c:v>626</c:v>
                </c:pt>
                <c:pt idx="164">
                  <c:v>522</c:v>
                </c:pt>
                <c:pt idx="165">
                  <c:v>547</c:v>
                </c:pt>
                <c:pt idx="166">
                  <c:v>588</c:v>
                </c:pt>
                <c:pt idx="167">
                  <c:v>406</c:v>
                </c:pt>
                <c:pt idx="168">
                  <c:v>350</c:v>
                </c:pt>
                <c:pt idx="169">
                  <c:v>530</c:v>
                </c:pt>
                <c:pt idx="170">
                  <c:v>624</c:v>
                </c:pt>
                <c:pt idx="171">
                  <c:v>564</c:v>
                </c:pt>
                <c:pt idx="172">
                  <c:v>358</c:v>
                </c:pt>
                <c:pt idx="173">
                  <c:v>500</c:v>
                </c:pt>
                <c:pt idx="174">
                  <c:v>296</c:v>
                </c:pt>
                <c:pt idx="175">
                  <c:v>220</c:v>
                </c:pt>
                <c:pt idx="176">
                  <c:v>288</c:v>
                </c:pt>
                <c:pt idx="177">
                  <c:v>532</c:v>
                </c:pt>
                <c:pt idx="178">
                  <c:v>632</c:v>
                </c:pt>
                <c:pt idx="179">
                  <c:v>534</c:v>
                </c:pt>
                <c:pt idx="180">
                  <c:v>567</c:v>
                </c:pt>
                <c:pt idx="181">
                  <c:v>324</c:v>
                </c:pt>
                <c:pt idx="182">
                  <c:v>258</c:v>
                </c:pt>
                <c:pt idx="183">
                  <c:v>501</c:v>
                </c:pt>
                <c:pt idx="184">
                  <c:v>588</c:v>
                </c:pt>
                <c:pt idx="185">
                  <c:v>560</c:v>
                </c:pt>
                <c:pt idx="186">
                  <c:v>479</c:v>
                </c:pt>
                <c:pt idx="187">
                  <c:v>531</c:v>
                </c:pt>
                <c:pt idx="188">
                  <c:v>264</c:v>
                </c:pt>
                <c:pt idx="189">
                  <c:v>229</c:v>
                </c:pt>
                <c:pt idx="190">
                  <c:v>527</c:v>
                </c:pt>
                <c:pt idx="191">
                  <c:v>627</c:v>
                </c:pt>
                <c:pt idx="192">
                  <c:v>622</c:v>
                </c:pt>
                <c:pt idx="193">
                  <c:v>665</c:v>
                </c:pt>
                <c:pt idx="194">
                  <c:v>688</c:v>
                </c:pt>
                <c:pt idx="195">
                  <c:v>260</c:v>
                </c:pt>
                <c:pt idx="196">
                  <c:v>200</c:v>
                </c:pt>
                <c:pt idx="197">
                  <c:v>650</c:v>
                </c:pt>
                <c:pt idx="198">
                  <c:v>786</c:v>
                </c:pt>
                <c:pt idx="199">
                  <c:v>721</c:v>
                </c:pt>
                <c:pt idx="200">
                  <c:v>713</c:v>
                </c:pt>
                <c:pt idx="201">
                  <c:v>868</c:v>
                </c:pt>
                <c:pt idx="202">
                  <c:v>341</c:v>
                </c:pt>
                <c:pt idx="203">
                  <c:v>319</c:v>
                </c:pt>
                <c:pt idx="204">
                  <c:v>835</c:v>
                </c:pt>
                <c:pt idx="205">
                  <c:v>1013</c:v>
                </c:pt>
                <c:pt idx="206">
                  <c:v>1022</c:v>
                </c:pt>
                <c:pt idx="207">
                  <c:v>952</c:v>
                </c:pt>
                <c:pt idx="208">
                  <c:v>872</c:v>
                </c:pt>
                <c:pt idx="209">
                  <c:v>691</c:v>
                </c:pt>
                <c:pt idx="210">
                  <c:v>322</c:v>
                </c:pt>
                <c:pt idx="211">
                  <c:v>831</c:v>
                </c:pt>
                <c:pt idx="212">
                  <c:v>1062</c:v>
                </c:pt>
                <c:pt idx="213">
                  <c:v>1121</c:v>
                </c:pt>
                <c:pt idx="214">
                  <c:v>918</c:v>
                </c:pt>
                <c:pt idx="215">
                  <c:v>929</c:v>
                </c:pt>
                <c:pt idx="216">
                  <c:v>389</c:v>
                </c:pt>
                <c:pt idx="217">
                  <c:v>467</c:v>
                </c:pt>
                <c:pt idx="218">
                  <c:v>657</c:v>
                </c:pt>
                <c:pt idx="219">
                  <c:v>1149</c:v>
                </c:pt>
                <c:pt idx="220">
                  <c:v>652</c:v>
                </c:pt>
                <c:pt idx="221">
                  <c:v>784</c:v>
                </c:pt>
                <c:pt idx="222">
                  <c:v>792</c:v>
                </c:pt>
                <c:pt idx="223">
                  <c:v>398</c:v>
                </c:pt>
                <c:pt idx="224">
                  <c:v>252</c:v>
                </c:pt>
                <c:pt idx="225">
                  <c:v>656</c:v>
                </c:pt>
                <c:pt idx="226">
                  <c:v>833</c:v>
                </c:pt>
                <c:pt idx="227">
                  <c:v>777</c:v>
                </c:pt>
                <c:pt idx="228">
                  <c:v>688</c:v>
                </c:pt>
                <c:pt idx="229">
                  <c:v>833</c:v>
                </c:pt>
                <c:pt idx="230">
                  <c:v>414</c:v>
                </c:pt>
                <c:pt idx="231">
                  <c:v>308</c:v>
                </c:pt>
                <c:pt idx="232">
                  <c:v>649</c:v>
                </c:pt>
                <c:pt idx="233">
                  <c:v>861</c:v>
                </c:pt>
                <c:pt idx="234">
                  <c:v>912</c:v>
                </c:pt>
                <c:pt idx="235">
                  <c:v>968</c:v>
                </c:pt>
                <c:pt idx="236">
                  <c:v>839</c:v>
                </c:pt>
                <c:pt idx="237">
                  <c:v>542</c:v>
                </c:pt>
                <c:pt idx="238">
                  <c:v>195</c:v>
                </c:pt>
                <c:pt idx="239">
                  <c:v>710</c:v>
                </c:pt>
                <c:pt idx="240">
                  <c:v>1020</c:v>
                </c:pt>
                <c:pt idx="241">
                  <c:v>1059</c:v>
                </c:pt>
                <c:pt idx="242">
                  <c:v>935</c:v>
                </c:pt>
                <c:pt idx="243">
                  <c:v>1174</c:v>
                </c:pt>
                <c:pt idx="244">
                  <c:v>671</c:v>
                </c:pt>
                <c:pt idx="245">
                  <c:v>331</c:v>
                </c:pt>
                <c:pt idx="246">
                  <c:v>915</c:v>
                </c:pt>
                <c:pt idx="247">
                  <c:v>1115</c:v>
                </c:pt>
                <c:pt idx="248">
                  <c:v>1331</c:v>
                </c:pt>
                <c:pt idx="249">
                  <c:v>1323</c:v>
                </c:pt>
                <c:pt idx="250">
                  <c:v>1411</c:v>
                </c:pt>
                <c:pt idx="251">
                  <c:v>507</c:v>
                </c:pt>
                <c:pt idx="252">
                  <c:v>564</c:v>
                </c:pt>
                <c:pt idx="253">
                  <c:v>1069</c:v>
                </c:pt>
                <c:pt idx="254">
                  <c:v>1607</c:v>
                </c:pt>
                <c:pt idx="255">
                  <c:v>1442</c:v>
                </c:pt>
                <c:pt idx="256">
                  <c:v>1422</c:v>
                </c:pt>
                <c:pt idx="257">
                  <c:v>1306</c:v>
                </c:pt>
                <c:pt idx="258">
                  <c:v>1252</c:v>
                </c:pt>
                <c:pt idx="259">
                  <c:v>477</c:v>
                </c:pt>
                <c:pt idx="260">
                  <c:v>1215</c:v>
                </c:pt>
                <c:pt idx="261">
                  <c:v>1570</c:v>
                </c:pt>
                <c:pt idx="262">
                  <c:v>1691</c:v>
                </c:pt>
                <c:pt idx="263">
                  <c:v>1246</c:v>
                </c:pt>
                <c:pt idx="264">
                  <c:v>1712</c:v>
                </c:pt>
                <c:pt idx="265">
                  <c:v>1165</c:v>
                </c:pt>
                <c:pt idx="266">
                  <c:v>347</c:v>
                </c:pt>
                <c:pt idx="267">
                  <c:v>1499</c:v>
                </c:pt>
                <c:pt idx="268">
                  <c:v>1717</c:v>
                </c:pt>
                <c:pt idx="269">
                  <c:v>1727</c:v>
                </c:pt>
                <c:pt idx="270">
                  <c:v>1522</c:v>
                </c:pt>
                <c:pt idx="271">
                  <c:v>1728</c:v>
                </c:pt>
                <c:pt idx="272">
                  <c:v>808</c:v>
                </c:pt>
                <c:pt idx="273">
                  <c:v>1130</c:v>
                </c:pt>
                <c:pt idx="274">
                  <c:v>1709</c:v>
                </c:pt>
                <c:pt idx="275">
                  <c:v>1766</c:v>
                </c:pt>
                <c:pt idx="276">
                  <c:v>1715</c:v>
                </c:pt>
                <c:pt idx="277">
                  <c:v>1579</c:v>
                </c:pt>
                <c:pt idx="278">
                  <c:v>1459</c:v>
                </c:pt>
                <c:pt idx="279">
                  <c:v>795</c:v>
                </c:pt>
                <c:pt idx="280">
                  <c:v>735</c:v>
                </c:pt>
                <c:pt idx="281">
                  <c:v>1403</c:v>
                </c:pt>
                <c:pt idx="282">
                  <c:v>1673</c:v>
                </c:pt>
                <c:pt idx="283">
                  <c:v>1590</c:v>
                </c:pt>
                <c:pt idx="284">
                  <c:v>1441</c:v>
                </c:pt>
                <c:pt idx="285">
                  <c:v>1218</c:v>
                </c:pt>
                <c:pt idx="286">
                  <c:v>629</c:v>
                </c:pt>
                <c:pt idx="287">
                  <c:v>703</c:v>
                </c:pt>
                <c:pt idx="288">
                  <c:v>1021</c:v>
                </c:pt>
                <c:pt idx="289">
                  <c:v>1282</c:v>
                </c:pt>
                <c:pt idx="290">
                  <c:v>1222</c:v>
                </c:pt>
                <c:pt idx="291">
                  <c:v>815</c:v>
                </c:pt>
                <c:pt idx="292">
                  <c:v>746</c:v>
                </c:pt>
                <c:pt idx="293">
                  <c:v>359</c:v>
                </c:pt>
                <c:pt idx="294">
                  <c:v>569</c:v>
                </c:pt>
                <c:pt idx="295">
                  <c:v>927</c:v>
                </c:pt>
                <c:pt idx="296">
                  <c:v>990</c:v>
                </c:pt>
                <c:pt idx="297">
                  <c:v>977</c:v>
                </c:pt>
                <c:pt idx="298">
                  <c:v>440</c:v>
                </c:pt>
                <c:pt idx="299">
                  <c:v>436</c:v>
                </c:pt>
                <c:pt idx="300">
                  <c:v>179</c:v>
                </c:pt>
                <c:pt idx="301">
                  <c:v>436</c:v>
                </c:pt>
                <c:pt idx="302">
                  <c:v>612</c:v>
                </c:pt>
                <c:pt idx="303">
                  <c:v>950</c:v>
                </c:pt>
                <c:pt idx="304">
                  <c:v>423</c:v>
                </c:pt>
                <c:pt idx="305">
                  <c:v>375</c:v>
                </c:pt>
                <c:pt idx="306">
                  <c:v>424</c:v>
                </c:pt>
                <c:pt idx="307">
                  <c:v>298</c:v>
                </c:pt>
                <c:pt idx="308">
                  <c:v>271</c:v>
                </c:pt>
                <c:pt idx="309">
                  <c:v>476</c:v>
                </c:pt>
                <c:pt idx="310">
                  <c:v>808</c:v>
                </c:pt>
                <c:pt idx="311">
                  <c:v>741</c:v>
                </c:pt>
                <c:pt idx="312">
                  <c:v>576</c:v>
                </c:pt>
                <c:pt idx="313">
                  <c:v>377</c:v>
                </c:pt>
                <c:pt idx="314">
                  <c:v>214</c:v>
                </c:pt>
                <c:pt idx="315">
                  <c:v>258</c:v>
                </c:pt>
                <c:pt idx="316">
                  <c:v>394</c:v>
                </c:pt>
                <c:pt idx="317">
                  <c:v>612</c:v>
                </c:pt>
                <c:pt idx="318">
                  <c:v>670</c:v>
                </c:pt>
                <c:pt idx="319">
                  <c:v>514</c:v>
                </c:pt>
                <c:pt idx="320">
                  <c:v>635</c:v>
                </c:pt>
                <c:pt idx="321">
                  <c:v>265</c:v>
                </c:pt>
                <c:pt idx="322">
                  <c:v>224</c:v>
                </c:pt>
                <c:pt idx="323">
                  <c:v>546</c:v>
                </c:pt>
                <c:pt idx="324">
                  <c:v>654</c:v>
                </c:pt>
                <c:pt idx="325">
                  <c:v>683</c:v>
                </c:pt>
                <c:pt idx="326">
                  <c:v>551</c:v>
                </c:pt>
                <c:pt idx="327">
                  <c:v>653</c:v>
                </c:pt>
                <c:pt idx="328">
                  <c:v>291</c:v>
                </c:pt>
                <c:pt idx="329">
                  <c:v>282</c:v>
                </c:pt>
                <c:pt idx="330">
                  <c:v>639</c:v>
                </c:pt>
                <c:pt idx="331">
                  <c:v>917</c:v>
                </c:pt>
                <c:pt idx="332">
                  <c:v>982</c:v>
                </c:pt>
                <c:pt idx="333">
                  <c:v>776</c:v>
                </c:pt>
                <c:pt idx="334">
                  <c:v>843</c:v>
                </c:pt>
                <c:pt idx="335">
                  <c:v>326</c:v>
                </c:pt>
                <c:pt idx="336">
                  <c:v>289</c:v>
                </c:pt>
                <c:pt idx="337">
                  <c:v>805</c:v>
                </c:pt>
                <c:pt idx="338">
                  <c:v>890</c:v>
                </c:pt>
                <c:pt idx="339">
                  <c:v>993</c:v>
                </c:pt>
                <c:pt idx="340">
                  <c:v>1280</c:v>
                </c:pt>
                <c:pt idx="341">
                  <c:v>979</c:v>
                </c:pt>
                <c:pt idx="342">
                  <c:v>281</c:v>
                </c:pt>
                <c:pt idx="343">
                  <c:v>363</c:v>
                </c:pt>
                <c:pt idx="344">
                  <c:v>965</c:v>
                </c:pt>
                <c:pt idx="345">
                  <c:v>1301</c:v>
                </c:pt>
                <c:pt idx="346">
                  <c:v>1340</c:v>
                </c:pt>
                <c:pt idx="347">
                  <c:v>1028</c:v>
                </c:pt>
                <c:pt idx="348">
                  <c:v>1062</c:v>
                </c:pt>
                <c:pt idx="349">
                  <c:v>507</c:v>
                </c:pt>
                <c:pt idx="350">
                  <c:v>655</c:v>
                </c:pt>
                <c:pt idx="351">
                  <c:v>1133</c:v>
                </c:pt>
                <c:pt idx="352">
                  <c:v>1610</c:v>
                </c:pt>
                <c:pt idx="353">
                  <c:v>1736</c:v>
                </c:pt>
                <c:pt idx="354">
                  <c:v>1452</c:v>
                </c:pt>
                <c:pt idx="355">
                  <c:v>1518</c:v>
                </c:pt>
                <c:pt idx="356">
                  <c:v>597</c:v>
                </c:pt>
                <c:pt idx="357">
                  <c:v>994</c:v>
                </c:pt>
                <c:pt idx="358">
                  <c:v>1400</c:v>
                </c:pt>
                <c:pt idx="359">
                  <c:v>1550</c:v>
                </c:pt>
                <c:pt idx="360">
                  <c:v>1800</c:v>
                </c:pt>
                <c:pt idx="361">
                  <c:v>1788</c:v>
                </c:pt>
                <c:pt idx="362">
                  <c:v>1620</c:v>
                </c:pt>
                <c:pt idx="363">
                  <c:v>647</c:v>
                </c:pt>
                <c:pt idx="364">
                  <c:v>350</c:v>
                </c:pt>
                <c:pt idx="365">
                  <c:v>873</c:v>
                </c:pt>
                <c:pt idx="366">
                  <c:v>1753</c:v>
                </c:pt>
                <c:pt idx="367">
                  <c:v>1896</c:v>
                </c:pt>
                <c:pt idx="368">
                  <c:v>1785</c:v>
                </c:pt>
                <c:pt idx="369">
                  <c:v>1801</c:v>
                </c:pt>
                <c:pt idx="370">
                  <c:v>785</c:v>
                </c:pt>
                <c:pt idx="371">
                  <c:v>861</c:v>
                </c:pt>
                <c:pt idx="372">
                  <c:v>1688</c:v>
                </c:pt>
                <c:pt idx="373">
                  <c:v>1916</c:v>
                </c:pt>
                <c:pt idx="374">
                  <c:v>1797</c:v>
                </c:pt>
                <c:pt idx="375">
                  <c:v>1843</c:v>
                </c:pt>
                <c:pt idx="376">
                  <c:v>1635</c:v>
                </c:pt>
                <c:pt idx="377">
                  <c:v>831</c:v>
                </c:pt>
                <c:pt idx="378">
                  <c:v>1060</c:v>
                </c:pt>
                <c:pt idx="379">
                  <c:v>1691</c:v>
                </c:pt>
                <c:pt idx="380">
                  <c:v>2273</c:v>
                </c:pt>
                <c:pt idx="381">
                  <c:v>2132</c:v>
                </c:pt>
                <c:pt idx="382">
                  <c:v>1866</c:v>
                </c:pt>
                <c:pt idx="383">
                  <c:v>1674</c:v>
                </c:pt>
                <c:pt idx="384">
                  <c:v>861</c:v>
                </c:pt>
                <c:pt idx="385">
                  <c:v>932</c:v>
                </c:pt>
                <c:pt idx="386">
                  <c:v>917</c:v>
                </c:pt>
                <c:pt idx="387">
                  <c:v>1871</c:v>
                </c:pt>
                <c:pt idx="388">
                  <c:v>1515</c:v>
                </c:pt>
                <c:pt idx="389">
                  <c:v>1380</c:v>
                </c:pt>
                <c:pt idx="390">
                  <c:v>1258</c:v>
                </c:pt>
                <c:pt idx="391">
                  <c:v>693</c:v>
                </c:pt>
                <c:pt idx="392">
                  <c:v>703</c:v>
                </c:pt>
                <c:pt idx="393">
                  <c:v>773</c:v>
                </c:pt>
                <c:pt idx="394">
                  <c:v>1155</c:v>
                </c:pt>
                <c:pt idx="395">
                  <c:v>1428</c:v>
                </c:pt>
                <c:pt idx="396">
                  <c:v>910</c:v>
                </c:pt>
                <c:pt idx="397">
                  <c:v>830</c:v>
                </c:pt>
                <c:pt idx="398">
                  <c:v>331</c:v>
                </c:pt>
                <c:pt idx="399">
                  <c:v>603</c:v>
                </c:pt>
                <c:pt idx="400">
                  <c:v>544</c:v>
                </c:pt>
                <c:pt idx="401">
                  <c:v>1001</c:v>
                </c:pt>
                <c:pt idx="402">
                  <c:v>812</c:v>
                </c:pt>
                <c:pt idx="403">
                  <c:v>689</c:v>
                </c:pt>
                <c:pt idx="404">
                  <c:v>628</c:v>
                </c:pt>
                <c:pt idx="405">
                  <c:v>403</c:v>
                </c:pt>
                <c:pt idx="406">
                  <c:v>341</c:v>
                </c:pt>
                <c:pt idx="407">
                  <c:v>453</c:v>
                </c:pt>
                <c:pt idx="408">
                  <c:v>700</c:v>
                </c:pt>
                <c:pt idx="409">
                  <c:v>618</c:v>
                </c:pt>
                <c:pt idx="410">
                  <c:v>509</c:v>
                </c:pt>
                <c:pt idx="411">
                  <c:v>380</c:v>
                </c:pt>
                <c:pt idx="412">
                  <c:v>241</c:v>
                </c:pt>
                <c:pt idx="413">
                  <c:v>246</c:v>
                </c:pt>
                <c:pt idx="414">
                  <c:v>329</c:v>
                </c:pt>
                <c:pt idx="415">
                  <c:v>424</c:v>
                </c:pt>
                <c:pt idx="416">
                  <c:v>370</c:v>
                </c:pt>
                <c:pt idx="417">
                  <c:v>329</c:v>
                </c:pt>
                <c:pt idx="418">
                  <c:v>323</c:v>
                </c:pt>
                <c:pt idx="419">
                  <c:v>175</c:v>
                </c:pt>
                <c:pt idx="420">
                  <c:v>43</c:v>
                </c:pt>
                <c:pt idx="421">
                  <c:v>126</c:v>
                </c:pt>
                <c:pt idx="422">
                  <c:v>316</c:v>
                </c:pt>
                <c:pt idx="423">
                  <c:v>333</c:v>
                </c:pt>
                <c:pt idx="424">
                  <c:v>260</c:v>
                </c:pt>
                <c:pt idx="425">
                  <c:v>191</c:v>
                </c:pt>
                <c:pt idx="426">
                  <c:v>145</c:v>
                </c:pt>
                <c:pt idx="427">
                  <c:v>49</c:v>
                </c:pt>
                <c:pt idx="428">
                  <c:v>151</c:v>
                </c:pt>
                <c:pt idx="429">
                  <c:v>224</c:v>
                </c:pt>
                <c:pt idx="430">
                  <c:v>213</c:v>
                </c:pt>
                <c:pt idx="431">
                  <c:v>181</c:v>
                </c:pt>
                <c:pt idx="432">
                  <c:v>169</c:v>
                </c:pt>
                <c:pt idx="433">
                  <c:v>109</c:v>
                </c:pt>
                <c:pt idx="434">
                  <c:v>109</c:v>
                </c:pt>
                <c:pt idx="435">
                  <c:v>121</c:v>
                </c:pt>
                <c:pt idx="436">
                  <c:v>138</c:v>
                </c:pt>
                <c:pt idx="437">
                  <c:v>166</c:v>
                </c:pt>
                <c:pt idx="438">
                  <c:v>120</c:v>
                </c:pt>
                <c:pt idx="439">
                  <c:v>102</c:v>
                </c:pt>
                <c:pt idx="440">
                  <c:v>75</c:v>
                </c:pt>
                <c:pt idx="441">
                  <c:v>65</c:v>
                </c:pt>
                <c:pt idx="442">
                  <c:v>73</c:v>
                </c:pt>
                <c:pt idx="443">
                  <c:v>94</c:v>
                </c:pt>
                <c:pt idx="444">
                  <c:v>77</c:v>
                </c:pt>
                <c:pt idx="445">
                  <c:v>75</c:v>
                </c:pt>
                <c:pt idx="446">
                  <c:v>45</c:v>
                </c:pt>
                <c:pt idx="447">
                  <c:v>40</c:v>
                </c:pt>
                <c:pt idx="448">
                  <c:v>41</c:v>
                </c:pt>
                <c:pt idx="449">
                  <c:v>55</c:v>
                </c:pt>
                <c:pt idx="450">
                  <c:v>44</c:v>
                </c:pt>
                <c:pt idx="451">
                  <c:v>69</c:v>
                </c:pt>
                <c:pt idx="452">
                  <c:v>48</c:v>
                </c:pt>
                <c:pt idx="453">
                  <c:v>30</c:v>
                </c:pt>
                <c:pt idx="454">
                  <c:v>21</c:v>
                </c:pt>
                <c:pt idx="455">
                  <c:v>48</c:v>
                </c:pt>
                <c:pt idx="456">
                  <c:v>40</c:v>
                </c:pt>
                <c:pt idx="457">
                  <c:v>60</c:v>
                </c:pt>
                <c:pt idx="458">
                  <c:v>60</c:v>
                </c:pt>
                <c:pt idx="459">
                  <c:v>54</c:v>
                </c:pt>
                <c:pt idx="460">
                  <c:v>43</c:v>
                </c:pt>
                <c:pt idx="461">
                  <c:v>39</c:v>
                </c:pt>
                <c:pt idx="462">
                  <c:v>33</c:v>
                </c:pt>
                <c:pt idx="463">
                  <c:v>48</c:v>
                </c:pt>
                <c:pt idx="464">
                  <c:v>59</c:v>
                </c:pt>
                <c:pt idx="465">
                  <c:v>57</c:v>
                </c:pt>
                <c:pt idx="466">
                  <c:v>60</c:v>
                </c:pt>
                <c:pt idx="467">
                  <c:v>49</c:v>
                </c:pt>
                <c:pt idx="468">
                  <c:v>37</c:v>
                </c:pt>
                <c:pt idx="469">
                  <c:v>47</c:v>
                </c:pt>
                <c:pt idx="470">
                  <c:v>45</c:v>
                </c:pt>
                <c:pt idx="471">
                  <c:v>92</c:v>
                </c:pt>
                <c:pt idx="472">
                  <c:v>63</c:v>
                </c:pt>
                <c:pt idx="473">
                  <c:v>88</c:v>
                </c:pt>
                <c:pt idx="474">
                  <c:v>52</c:v>
                </c:pt>
                <c:pt idx="475">
                  <c:v>32</c:v>
                </c:pt>
                <c:pt idx="476">
                  <c:v>55</c:v>
                </c:pt>
                <c:pt idx="477">
                  <c:v>55</c:v>
                </c:pt>
                <c:pt idx="478">
                  <c:v>65</c:v>
                </c:pt>
                <c:pt idx="479">
                  <c:v>82</c:v>
                </c:pt>
                <c:pt idx="480">
                  <c:v>54</c:v>
                </c:pt>
                <c:pt idx="481">
                  <c:v>61</c:v>
                </c:pt>
                <c:pt idx="482">
                  <c:v>39</c:v>
                </c:pt>
                <c:pt idx="483">
                  <c:v>65</c:v>
                </c:pt>
                <c:pt idx="484">
                  <c:v>70</c:v>
                </c:pt>
                <c:pt idx="485">
                  <c:v>82</c:v>
                </c:pt>
                <c:pt idx="486">
                  <c:v>85</c:v>
                </c:pt>
                <c:pt idx="487">
                  <c:v>71</c:v>
                </c:pt>
                <c:pt idx="488">
                  <c:v>76</c:v>
                </c:pt>
                <c:pt idx="489">
                  <c:v>48</c:v>
                </c:pt>
                <c:pt idx="490">
                  <c:v>62</c:v>
                </c:pt>
                <c:pt idx="491">
                  <c:v>59</c:v>
                </c:pt>
                <c:pt idx="492">
                  <c:v>90</c:v>
                </c:pt>
                <c:pt idx="493">
                  <c:v>88</c:v>
                </c:pt>
                <c:pt idx="494">
                  <c:v>76</c:v>
                </c:pt>
                <c:pt idx="495">
                  <c:v>61</c:v>
                </c:pt>
                <c:pt idx="496">
                  <c:v>43</c:v>
                </c:pt>
                <c:pt idx="497">
                  <c:v>61</c:v>
                </c:pt>
                <c:pt idx="498">
                  <c:v>89</c:v>
                </c:pt>
                <c:pt idx="499">
                  <c:v>141</c:v>
                </c:pt>
                <c:pt idx="500">
                  <c:v>128</c:v>
                </c:pt>
                <c:pt idx="501">
                  <c:v>119</c:v>
                </c:pt>
                <c:pt idx="502">
                  <c:v>97</c:v>
                </c:pt>
                <c:pt idx="503">
                  <c:v>43</c:v>
                </c:pt>
                <c:pt idx="504">
                  <c:v>89</c:v>
                </c:pt>
                <c:pt idx="505">
                  <c:v>139</c:v>
                </c:pt>
                <c:pt idx="506">
                  <c:v>166</c:v>
                </c:pt>
                <c:pt idx="507">
                  <c:v>184</c:v>
                </c:pt>
                <c:pt idx="508">
                  <c:v>154</c:v>
                </c:pt>
                <c:pt idx="509">
                  <c:v>122</c:v>
                </c:pt>
                <c:pt idx="510">
                  <c:v>71</c:v>
                </c:pt>
                <c:pt idx="511">
                  <c:v>118</c:v>
                </c:pt>
                <c:pt idx="512">
                  <c:v>161</c:v>
                </c:pt>
                <c:pt idx="513">
                  <c:v>196</c:v>
                </c:pt>
                <c:pt idx="514">
                  <c:v>159</c:v>
                </c:pt>
                <c:pt idx="515">
                  <c:v>241</c:v>
                </c:pt>
                <c:pt idx="516">
                  <c:v>131</c:v>
                </c:pt>
                <c:pt idx="517">
                  <c:v>75</c:v>
                </c:pt>
                <c:pt idx="518">
                  <c:v>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Лист1!$A$2:$A$467</c:f>
              <c:strCache>
                <c:ptCount val="466"/>
                <c:pt idx="0">
                  <c:v>01 05 20</c:v>
                </c:pt>
                <c:pt idx="1">
                  <c:v>02 05 20</c:v>
                </c:pt>
                <c:pt idx="2">
                  <c:v>03 05 20</c:v>
                </c:pt>
                <c:pt idx="3">
                  <c:v>04 05 20</c:v>
                </c:pt>
                <c:pt idx="4">
                  <c:v>05 05 20</c:v>
                </c:pt>
                <c:pt idx="5">
                  <c:v>06 05 20</c:v>
                </c:pt>
                <c:pt idx="6">
                  <c:v>07 05 20</c:v>
                </c:pt>
                <c:pt idx="7">
                  <c:v>08 05 20</c:v>
                </c:pt>
                <c:pt idx="8">
                  <c:v>09 05 20</c:v>
                </c:pt>
                <c:pt idx="9">
                  <c:v>10 05 20</c:v>
                </c:pt>
                <c:pt idx="10">
                  <c:v>11 05 20</c:v>
                </c:pt>
                <c:pt idx="11">
                  <c:v>12 05 20</c:v>
                </c:pt>
                <c:pt idx="12">
                  <c:v>13 05 20</c:v>
                </c:pt>
                <c:pt idx="13">
                  <c:v>14 05 20</c:v>
                </c:pt>
                <c:pt idx="14">
                  <c:v>15 05 20</c:v>
                </c:pt>
                <c:pt idx="15">
                  <c:v>16 05 20</c:v>
                </c:pt>
                <c:pt idx="16">
                  <c:v>17 05 20</c:v>
                </c:pt>
                <c:pt idx="17">
                  <c:v>18 05 20</c:v>
                </c:pt>
                <c:pt idx="18">
                  <c:v>19 05 20</c:v>
                </c:pt>
                <c:pt idx="19">
                  <c:v>20 05 20</c:v>
                </c:pt>
                <c:pt idx="20">
                  <c:v>21 05 20</c:v>
                </c:pt>
                <c:pt idx="21">
                  <c:v>22 05 20</c:v>
                </c:pt>
                <c:pt idx="22">
                  <c:v>23 05 20</c:v>
                </c:pt>
                <c:pt idx="23">
                  <c:v>24 05 20</c:v>
                </c:pt>
                <c:pt idx="24">
                  <c:v>25 05 20</c:v>
                </c:pt>
                <c:pt idx="25">
                  <c:v>26 05 20</c:v>
                </c:pt>
                <c:pt idx="26">
                  <c:v>27 05 20</c:v>
                </c:pt>
                <c:pt idx="27">
                  <c:v>28 05 20</c:v>
                </c:pt>
                <c:pt idx="28">
                  <c:v>29 05 20</c:v>
                </c:pt>
                <c:pt idx="29">
                  <c:v>30 05 20</c:v>
                </c:pt>
                <c:pt idx="30">
                  <c:v>31 05 20</c:v>
                </c:pt>
                <c:pt idx="31">
                  <c:v>01 06 20</c:v>
                </c:pt>
                <c:pt idx="32">
                  <c:v>02 06 20</c:v>
                </c:pt>
                <c:pt idx="33">
                  <c:v>03 06 20</c:v>
                </c:pt>
                <c:pt idx="34">
                  <c:v>04 06 20</c:v>
                </c:pt>
                <c:pt idx="35">
                  <c:v>05 06 20</c:v>
                </c:pt>
                <c:pt idx="36">
                  <c:v>06 06 20</c:v>
                </c:pt>
                <c:pt idx="37">
                  <c:v>07 06 20</c:v>
                </c:pt>
                <c:pt idx="38">
                  <c:v>08 06 20</c:v>
                </c:pt>
                <c:pt idx="39">
                  <c:v>09 06 20</c:v>
                </c:pt>
                <c:pt idx="40">
                  <c:v>10 06 20</c:v>
                </c:pt>
                <c:pt idx="41">
                  <c:v>11 06 20</c:v>
                </c:pt>
                <c:pt idx="42">
                  <c:v>12 06 20</c:v>
                </c:pt>
                <c:pt idx="43">
                  <c:v>13 06 20</c:v>
                </c:pt>
                <c:pt idx="44">
                  <c:v>14 06 20</c:v>
                </c:pt>
                <c:pt idx="45">
                  <c:v>15 06 20</c:v>
                </c:pt>
                <c:pt idx="46">
                  <c:v>16 06 20</c:v>
                </c:pt>
                <c:pt idx="47">
                  <c:v>17 06 20</c:v>
                </c:pt>
                <c:pt idx="48">
                  <c:v>18 06 20</c:v>
                </c:pt>
                <c:pt idx="49">
                  <c:v>19 06 20</c:v>
                </c:pt>
                <c:pt idx="50">
                  <c:v>20 06 20</c:v>
                </c:pt>
                <c:pt idx="51">
                  <c:v>21 06 20</c:v>
                </c:pt>
                <c:pt idx="52">
                  <c:v>22 06 20</c:v>
                </c:pt>
                <c:pt idx="53">
                  <c:v>23 06 20</c:v>
                </c:pt>
                <c:pt idx="54">
                  <c:v>24 06 20</c:v>
                </c:pt>
                <c:pt idx="55">
                  <c:v>25 06 20</c:v>
                </c:pt>
                <c:pt idx="56">
                  <c:v>26 06 20</c:v>
                </c:pt>
                <c:pt idx="57">
                  <c:v>27 06 20</c:v>
                </c:pt>
                <c:pt idx="58">
                  <c:v>28 06 20</c:v>
                </c:pt>
                <c:pt idx="59">
                  <c:v>29 06 20</c:v>
                </c:pt>
                <c:pt idx="60">
                  <c:v>30 06 20</c:v>
                </c:pt>
                <c:pt idx="61">
                  <c:v>01 07 20</c:v>
                </c:pt>
                <c:pt idx="62">
                  <c:v>02 07 20</c:v>
                </c:pt>
                <c:pt idx="63">
                  <c:v>03 07 20</c:v>
                </c:pt>
                <c:pt idx="64">
                  <c:v>04 07 20</c:v>
                </c:pt>
                <c:pt idx="65">
                  <c:v>05 07 20</c:v>
                </c:pt>
                <c:pt idx="66">
                  <c:v>06 07 20</c:v>
                </c:pt>
                <c:pt idx="67">
                  <c:v>07 07 20</c:v>
                </c:pt>
                <c:pt idx="68">
                  <c:v>08 07 20</c:v>
                </c:pt>
                <c:pt idx="69">
                  <c:v>09 07 20</c:v>
                </c:pt>
                <c:pt idx="70">
                  <c:v>10 07 20</c:v>
                </c:pt>
                <c:pt idx="71">
                  <c:v>11 07 20</c:v>
                </c:pt>
                <c:pt idx="72">
                  <c:v>12 07 20</c:v>
                </c:pt>
                <c:pt idx="73">
                  <c:v>13 07 20</c:v>
                </c:pt>
                <c:pt idx="74">
                  <c:v>14 07 20</c:v>
                </c:pt>
                <c:pt idx="75">
                  <c:v>15 07 20</c:v>
                </c:pt>
                <c:pt idx="76">
                  <c:v>16 07 20</c:v>
                </c:pt>
                <c:pt idx="77">
                  <c:v>17 07 20</c:v>
                </c:pt>
                <c:pt idx="78">
                  <c:v>18 07 20</c:v>
                </c:pt>
                <c:pt idx="79">
                  <c:v>19 07 20</c:v>
                </c:pt>
                <c:pt idx="80">
                  <c:v>20 07 20</c:v>
                </c:pt>
                <c:pt idx="81">
                  <c:v>21 07 20</c:v>
                </c:pt>
                <c:pt idx="82">
                  <c:v>22 07 20</c:v>
                </c:pt>
                <c:pt idx="83">
                  <c:v>23 07 20</c:v>
                </c:pt>
                <c:pt idx="84">
                  <c:v>24 07 20</c:v>
                </c:pt>
                <c:pt idx="85">
                  <c:v>25 07 20</c:v>
                </c:pt>
                <c:pt idx="86">
                  <c:v>26 07 20</c:v>
                </c:pt>
                <c:pt idx="87">
                  <c:v>27 07 20</c:v>
                </c:pt>
                <c:pt idx="88">
                  <c:v>28 07 20</c:v>
                </c:pt>
                <c:pt idx="89">
                  <c:v>29 07 20</c:v>
                </c:pt>
                <c:pt idx="90">
                  <c:v>30 07 20</c:v>
                </c:pt>
                <c:pt idx="91">
                  <c:v>31 07 20</c:v>
                </c:pt>
                <c:pt idx="92">
                  <c:v>01 08 20</c:v>
                </c:pt>
                <c:pt idx="93">
                  <c:v>02 08 20</c:v>
                </c:pt>
                <c:pt idx="94">
                  <c:v>03 08 20</c:v>
                </c:pt>
                <c:pt idx="95">
                  <c:v>04 08 20</c:v>
                </c:pt>
                <c:pt idx="96">
                  <c:v>05 08 20</c:v>
                </c:pt>
                <c:pt idx="97">
                  <c:v>06 08 20</c:v>
                </c:pt>
                <c:pt idx="98">
                  <c:v>07 08 20</c:v>
                </c:pt>
                <c:pt idx="99">
                  <c:v>08 08 20</c:v>
                </c:pt>
                <c:pt idx="100">
                  <c:v>09 08 20</c:v>
                </c:pt>
                <c:pt idx="101">
                  <c:v>10 08 20</c:v>
                </c:pt>
                <c:pt idx="102">
                  <c:v>11 08 20</c:v>
                </c:pt>
                <c:pt idx="103">
                  <c:v>12 08 20</c:v>
                </c:pt>
                <c:pt idx="104">
                  <c:v>13 08 20</c:v>
                </c:pt>
                <c:pt idx="105">
                  <c:v>14 08 20</c:v>
                </c:pt>
                <c:pt idx="106">
                  <c:v>15 08 20</c:v>
                </c:pt>
                <c:pt idx="107">
                  <c:v>16 08 20</c:v>
                </c:pt>
                <c:pt idx="108">
                  <c:v>17 08 20</c:v>
                </c:pt>
                <c:pt idx="109">
                  <c:v>18 08 20</c:v>
                </c:pt>
                <c:pt idx="110">
                  <c:v>19 08 20</c:v>
                </c:pt>
                <c:pt idx="111">
                  <c:v>20 08 20</c:v>
                </c:pt>
                <c:pt idx="112">
                  <c:v>21 08 20</c:v>
                </c:pt>
                <c:pt idx="113">
                  <c:v>22 08 20</c:v>
                </c:pt>
                <c:pt idx="114">
                  <c:v>23 08 20</c:v>
                </c:pt>
                <c:pt idx="115">
                  <c:v>24 08 20</c:v>
                </c:pt>
                <c:pt idx="116">
                  <c:v>25 08 20</c:v>
                </c:pt>
                <c:pt idx="117">
                  <c:v>26 08 20</c:v>
                </c:pt>
                <c:pt idx="118">
                  <c:v>27 08 20</c:v>
                </c:pt>
                <c:pt idx="119">
                  <c:v>28 08 20</c:v>
                </c:pt>
                <c:pt idx="120">
                  <c:v>29 08 20</c:v>
                </c:pt>
                <c:pt idx="121">
                  <c:v>30 08 20</c:v>
                </c:pt>
                <c:pt idx="122">
                  <c:v>31 08 20</c:v>
                </c:pt>
                <c:pt idx="123">
                  <c:v>01 09 20</c:v>
                </c:pt>
                <c:pt idx="124">
                  <c:v>02 09 20</c:v>
                </c:pt>
                <c:pt idx="125">
                  <c:v>03 09 20</c:v>
                </c:pt>
                <c:pt idx="126">
                  <c:v>04 09 20</c:v>
                </c:pt>
                <c:pt idx="127">
                  <c:v>05 09 20</c:v>
                </c:pt>
                <c:pt idx="128">
                  <c:v>06 09 20</c:v>
                </c:pt>
                <c:pt idx="129">
                  <c:v>07 09 20</c:v>
                </c:pt>
                <c:pt idx="130">
                  <c:v>08 09 20</c:v>
                </c:pt>
                <c:pt idx="131">
                  <c:v>09 09 20</c:v>
                </c:pt>
                <c:pt idx="132">
                  <c:v>10 09 20</c:v>
                </c:pt>
                <c:pt idx="133">
                  <c:v>11 09 20</c:v>
                </c:pt>
                <c:pt idx="134">
                  <c:v>12 09 20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02 10 20</c:v>
                </c:pt>
                <c:pt idx="155">
                  <c:v>03 10 20</c:v>
                </c:pt>
                <c:pt idx="156">
                  <c:v>04 10 20</c:v>
                </c:pt>
                <c:pt idx="157">
                  <c:v>05 10 20</c:v>
                </c:pt>
                <c:pt idx="158">
                  <c:v>06 10 20</c:v>
                </c:pt>
                <c:pt idx="159">
                  <c:v>07 10 20</c:v>
                </c:pt>
                <c:pt idx="160">
                  <c:v>08 10 20</c:v>
                </c:pt>
                <c:pt idx="161">
                  <c:v>09 10 20</c:v>
                </c:pt>
                <c:pt idx="162">
                  <c:v>10 10 20</c:v>
                </c:pt>
                <c:pt idx="163">
                  <c:v>10 11 20</c:v>
                </c:pt>
                <c:pt idx="164">
                  <c:v>10 12 20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01 11 20</c:v>
                </c:pt>
                <c:pt idx="185">
                  <c:v>02 11 20</c:v>
                </c:pt>
                <c:pt idx="186">
                  <c:v>11 03 20</c:v>
                </c:pt>
                <c:pt idx="187">
                  <c:v>11 04 20</c:v>
                </c:pt>
                <c:pt idx="188">
                  <c:v>11 05 20</c:v>
                </c:pt>
                <c:pt idx="189">
                  <c:v>11 06 20</c:v>
                </c:pt>
                <c:pt idx="190">
                  <c:v>11 07 20</c:v>
                </c:pt>
                <c:pt idx="191">
                  <c:v>11 08 20</c:v>
                </c:pt>
                <c:pt idx="192">
                  <c:v>11 09 20</c:v>
                </c:pt>
                <c:pt idx="193">
                  <c:v>11 10 20</c:v>
                </c:pt>
                <c:pt idx="194">
                  <c:v>11 11 20</c:v>
                </c:pt>
                <c:pt idx="195">
                  <c:v>11 12 20</c:v>
                </c:pt>
                <c:pt idx="196">
                  <c:v>13 11 20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24 11 20</c:v>
                </c:pt>
                <c:pt idx="208">
                  <c:v>25 11 20</c:v>
                </c:pt>
                <c:pt idx="209">
                  <c:v>26 11 20</c:v>
                </c:pt>
                <c:pt idx="210">
                  <c:v>27 11 20</c:v>
                </c:pt>
                <c:pt idx="211">
                  <c:v>28 11 20</c:v>
                </c:pt>
                <c:pt idx="212">
                  <c:v>29 11 20</c:v>
                </c:pt>
                <c:pt idx="213">
                  <c:v>30 11 20</c:v>
                </c:pt>
                <c:pt idx="214">
                  <c:v>01 12 20</c:v>
                </c:pt>
                <c:pt idx="215">
                  <c:v>02 12 20</c:v>
                </c:pt>
                <c:pt idx="216">
                  <c:v>12 03 20</c:v>
                </c:pt>
                <c:pt idx="217">
                  <c:v>12 04 20</c:v>
                </c:pt>
                <c:pt idx="218">
                  <c:v>12 05 20</c:v>
                </c:pt>
                <c:pt idx="219">
                  <c:v>12 06 20</c:v>
                </c:pt>
                <c:pt idx="220">
                  <c:v>12 07 20</c:v>
                </c:pt>
                <c:pt idx="221">
                  <c:v>12 08 20</c:v>
                </c:pt>
                <c:pt idx="222">
                  <c:v>12 09 20</c:v>
                </c:pt>
                <c:pt idx="223">
                  <c:v>12 10 20</c:v>
                </c:pt>
                <c:pt idx="224">
                  <c:v>12 11 20</c:v>
                </c:pt>
                <c:pt idx="225">
                  <c:v>12 12 20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05 01 21</c:v>
                </c:pt>
                <c:pt idx="250">
                  <c:v>06 01 21</c:v>
                </c:pt>
                <c:pt idx="251">
                  <c:v>07 01 21</c:v>
                </c:pt>
                <c:pt idx="252">
                  <c:v>08 01 21</c:v>
                </c:pt>
                <c:pt idx="253">
                  <c:v>09 01 21</c:v>
                </c:pt>
                <c:pt idx="254">
                  <c:v>10 01 21</c:v>
                </c:pt>
                <c:pt idx="255">
                  <c:v>11 01 21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14 01 21</c:v>
                </c:pt>
                <c:pt idx="259">
                  <c:v>15 01 21</c:v>
                </c:pt>
                <c:pt idx="260">
                  <c:v>16 01 21</c:v>
                </c:pt>
                <c:pt idx="261">
                  <c:v>17 01 21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26 01 21</c:v>
                </c:pt>
                <c:pt idx="271">
                  <c:v>27 01 21</c:v>
                </c:pt>
                <c:pt idx="272">
                  <c:v>28 01 21</c:v>
                </c:pt>
                <c:pt idx="273">
                  <c:v>29.01.2021</c:v>
                </c:pt>
                <c:pt idx="274">
                  <c:v>30 01 21</c:v>
                </c:pt>
                <c:pt idx="275">
                  <c:v>31 01 21</c:v>
                </c:pt>
                <c:pt idx="276">
                  <c:v>01 02 21</c:v>
                </c:pt>
                <c:pt idx="277">
                  <c:v>02 02 21</c:v>
                </c:pt>
                <c:pt idx="278">
                  <c:v>03 02 21</c:v>
                </c:pt>
                <c:pt idx="279">
                  <c:v>04 02 21</c:v>
                </c:pt>
                <c:pt idx="280">
                  <c:v>05 02 21</c:v>
                </c:pt>
                <c:pt idx="281">
                  <c:v>06 02 21</c:v>
                </c:pt>
                <c:pt idx="282">
                  <c:v>07 02 21</c:v>
                </c:pt>
                <c:pt idx="283">
                  <c:v>08.02.2021</c:v>
                </c:pt>
                <c:pt idx="284">
                  <c:v>09 02 21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12 02 21</c:v>
                </c:pt>
                <c:pt idx="288">
                  <c:v>13 02 21</c:v>
                </c:pt>
                <c:pt idx="289">
                  <c:v>14 02 21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19 02 21</c:v>
                </c:pt>
                <c:pt idx="295">
                  <c:v>20 02 21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24 02 21</c:v>
                </c:pt>
                <c:pt idx="300">
                  <c:v>25 02 21</c:v>
                </c:pt>
                <c:pt idx="301">
                  <c:v>26 02 21</c:v>
                </c:pt>
                <c:pt idx="302">
                  <c:v>27 02 21</c:v>
                </c:pt>
                <c:pt idx="303">
                  <c:v>28 02 21</c:v>
                </c:pt>
                <c:pt idx="304">
                  <c:v>01 03 21</c:v>
                </c:pt>
                <c:pt idx="305">
                  <c:v>02 03 21</c:v>
                </c:pt>
                <c:pt idx="306">
                  <c:v>03 03 21</c:v>
                </c:pt>
                <c:pt idx="307">
                  <c:v>04 03 21</c:v>
                </c:pt>
                <c:pt idx="308">
                  <c:v>05 05 21</c:v>
                </c:pt>
                <c:pt idx="309">
                  <c:v>06 03 21</c:v>
                </c:pt>
                <c:pt idx="310">
                  <c:v>07 03 21</c:v>
                </c:pt>
                <c:pt idx="311">
                  <c:v>08 03 21</c:v>
                </c:pt>
                <c:pt idx="312">
                  <c:v>09 03 21</c:v>
                </c:pt>
                <c:pt idx="313">
                  <c:v>10 03 21</c:v>
                </c:pt>
                <c:pt idx="314">
                  <c:v>11 03 21</c:v>
                </c:pt>
                <c:pt idx="315">
                  <c:v>12 03 21</c:v>
                </c:pt>
                <c:pt idx="316">
                  <c:v>13 03 21</c:v>
                </c:pt>
                <c:pt idx="317">
                  <c:v>14 03 21</c:v>
                </c:pt>
                <c:pt idx="318">
                  <c:v>15 03 21</c:v>
                </c:pt>
                <c:pt idx="319">
                  <c:v>16 03 21</c:v>
                </c:pt>
                <c:pt idx="320">
                  <c:v>17 03 21</c:v>
                </c:pt>
                <c:pt idx="321">
                  <c:v>18 03 21</c:v>
                </c:pt>
                <c:pt idx="322">
                  <c:v>19 03 21</c:v>
                </c:pt>
                <c:pt idx="323">
                  <c:v>20 03 21</c:v>
                </c:pt>
                <c:pt idx="324">
                  <c:v>21 03 21</c:v>
                </c:pt>
                <c:pt idx="325">
                  <c:v>22 03 21</c:v>
                </c:pt>
                <c:pt idx="326">
                  <c:v>23 03 21</c:v>
                </c:pt>
                <c:pt idx="327">
                  <c:v>24 03 21</c:v>
                </c:pt>
                <c:pt idx="328">
                  <c:v>25 06 21</c:v>
                </c:pt>
                <c:pt idx="329">
                  <c:v>26 03 21</c:v>
                </c:pt>
                <c:pt idx="330">
                  <c:v>27 03 21</c:v>
                </c:pt>
                <c:pt idx="331">
                  <c:v>28 03 21</c:v>
                </c:pt>
                <c:pt idx="332">
                  <c:v>29 03 21</c:v>
                </c:pt>
                <c:pt idx="333">
                  <c:v>30 03 21</c:v>
                </c:pt>
                <c:pt idx="334">
                  <c:v>31 03 21</c:v>
                </c:pt>
                <c:pt idx="335">
                  <c:v>01 04 21</c:v>
                </c:pt>
                <c:pt idx="336">
                  <c:v>02 04 21</c:v>
                </c:pt>
                <c:pt idx="337">
                  <c:v>03 04 21</c:v>
                </c:pt>
                <c:pt idx="338">
                  <c:v>04 04 21</c:v>
                </c:pt>
                <c:pt idx="339">
                  <c:v>05 04 21</c:v>
                </c:pt>
                <c:pt idx="340">
                  <c:v>06 04 21</c:v>
                </c:pt>
                <c:pt idx="341">
                  <c:v>07 04 21</c:v>
                </c:pt>
                <c:pt idx="342">
                  <c:v>08 04 21</c:v>
                </c:pt>
                <c:pt idx="343">
                  <c:v>09 04 21</c:v>
                </c:pt>
                <c:pt idx="344">
                  <c:v>10 04 21</c:v>
                </c:pt>
                <c:pt idx="345">
                  <c:v>11 04 21</c:v>
                </c:pt>
                <c:pt idx="346">
                  <c:v>12 04 21</c:v>
                </c:pt>
                <c:pt idx="347">
                  <c:v>13 04 21</c:v>
                </c:pt>
                <c:pt idx="348">
                  <c:v>14 04 21</c:v>
                </c:pt>
                <c:pt idx="349">
                  <c:v>15 04 21</c:v>
                </c:pt>
                <c:pt idx="350">
                  <c:v>16 04 21</c:v>
                </c:pt>
                <c:pt idx="351">
                  <c:v>17 04 21</c:v>
                </c:pt>
                <c:pt idx="352">
                  <c:v>18 04 21</c:v>
                </c:pt>
                <c:pt idx="353">
                  <c:v>19 04 21</c:v>
                </c:pt>
                <c:pt idx="354">
                  <c:v>20 04 21</c:v>
                </c:pt>
                <c:pt idx="355">
                  <c:v>21 04 21</c:v>
                </c:pt>
                <c:pt idx="356">
                  <c:v>22 04 21</c:v>
                </c:pt>
                <c:pt idx="357">
                  <c:v>23 04 21</c:v>
                </c:pt>
                <c:pt idx="358">
                  <c:v>24 04 21</c:v>
                </c:pt>
                <c:pt idx="359">
                  <c:v>25 04 21</c:v>
                </c:pt>
                <c:pt idx="360">
                  <c:v>26 04 21</c:v>
                </c:pt>
                <c:pt idx="361">
                  <c:v>26 04 21</c:v>
                </c:pt>
                <c:pt idx="362">
                  <c:v>28 04 21</c:v>
                </c:pt>
                <c:pt idx="363">
                  <c:v>29 04 21</c:v>
                </c:pt>
                <c:pt idx="364">
                  <c:v>30 04 21</c:v>
                </c:pt>
                <c:pt idx="365">
                  <c:v>01 05 21</c:v>
                </c:pt>
                <c:pt idx="366">
                  <c:v>02 05 21</c:v>
                </c:pt>
                <c:pt idx="367">
                  <c:v>03 05 21</c:v>
                </c:pt>
                <c:pt idx="368">
                  <c:v>04 05 21</c:v>
                </c:pt>
                <c:pt idx="369">
                  <c:v>05 05 21</c:v>
                </c:pt>
                <c:pt idx="370">
                  <c:v>06 05 21</c:v>
                </c:pt>
                <c:pt idx="371">
                  <c:v>07 05 21</c:v>
                </c:pt>
                <c:pt idx="372">
                  <c:v>08 05 21</c:v>
                </c:pt>
                <c:pt idx="373">
                  <c:v>09 05 21</c:v>
                </c:pt>
                <c:pt idx="374">
                  <c:v>10 05 21</c:v>
                </c:pt>
                <c:pt idx="375">
                  <c:v>11 05 21</c:v>
                </c:pt>
                <c:pt idx="376">
                  <c:v>12 05 21</c:v>
                </c:pt>
                <c:pt idx="377">
                  <c:v>13 05 21</c:v>
                </c:pt>
                <c:pt idx="378">
                  <c:v>14 05 21</c:v>
                </c:pt>
                <c:pt idx="379">
                  <c:v>15 05 21</c:v>
                </c:pt>
                <c:pt idx="380">
                  <c:v>16 05 21</c:v>
                </c:pt>
                <c:pt idx="381">
                  <c:v>17 05 21</c:v>
                </c:pt>
                <c:pt idx="382">
                  <c:v>18 05 21</c:v>
                </c:pt>
                <c:pt idx="383">
                  <c:v>19 05 21</c:v>
                </c:pt>
                <c:pt idx="384">
                  <c:v>20 05 21</c:v>
                </c:pt>
                <c:pt idx="385">
                  <c:v>21 05 21</c:v>
                </c:pt>
                <c:pt idx="386">
                  <c:v>22 05 21</c:v>
                </c:pt>
                <c:pt idx="387">
                  <c:v>23 05 21</c:v>
                </c:pt>
                <c:pt idx="388">
                  <c:v>24 05 21</c:v>
                </c:pt>
                <c:pt idx="389">
                  <c:v>25 05 21</c:v>
                </c:pt>
                <c:pt idx="390">
                  <c:v>26 05 21</c:v>
                </c:pt>
                <c:pt idx="391">
                  <c:v>27 05 21</c:v>
                </c:pt>
                <c:pt idx="392">
                  <c:v>28 05 21</c:v>
                </c:pt>
                <c:pt idx="393">
                  <c:v>29 05 21</c:v>
                </c:pt>
                <c:pt idx="394">
                  <c:v>30 05 21</c:v>
                </c:pt>
                <c:pt idx="395">
                  <c:v>31 05 21</c:v>
                </c:pt>
                <c:pt idx="396">
                  <c:v>01 06 21</c:v>
                </c:pt>
                <c:pt idx="397">
                  <c:v>02 06 21</c:v>
                </c:pt>
                <c:pt idx="398">
                  <c:v>03 06 21</c:v>
                </c:pt>
                <c:pt idx="399">
                  <c:v>04 06 21</c:v>
                </c:pt>
                <c:pt idx="400">
                  <c:v>05 06 21</c:v>
                </c:pt>
                <c:pt idx="401">
                  <c:v>06 06 21</c:v>
                </c:pt>
                <c:pt idx="402">
                  <c:v>07 06 21</c:v>
                </c:pt>
                <c:pt idx="403">
                  <c:v>08 06 21</c:v>
                </c:pt>
                <c:pt idx="404">
                  <c:v>09 06 21</c:v>
                </c:pt>
                <c:pt idx="405">
                  <c:v>10 06 21</c:v>
                </c:pt>
                <c:pt idx="406">
                  <c:v>11 06 21</c:v>
                </c:pt>
                <c:pt idx="407">
                  <c:v>12 06 21</c:v>
                </c:pt>
                <c:pt idx="408">
                  <c:v>13 06 21</c:v>
                </c:pt>
                <c:pt idx="409">
                  <c:v>14 06 21</c:v>
                </c:pt>
                <c:pt idx="410">
                  <c:v>15 06 21</c:v>
                </c:pt>
                <c:pt idx="411">
                  <c:v>16 06 21</c:v>
                </c:pt>
                <c:pt idx="412">
                  <c:v>17 06 21</c:v>
                </c:pt>
                <c:pt idx="413">
                  <c:v>18 06 21</c:v>
                </c:pt>
                <c:pt idx="414">
                  <c:v>19 06 21</c:v>
                </c:pt>
                <c:pt idx="415">
                  <c:v>20 06 21</c:v>
                </c:pt>
                <c:pt idx="416">
                  <c:v>21 06 21</c:v>
                </c:pt>
                <c:pt idx="417">
                  <c:v>22 06 21</c:v>
                </c:pt>
                <c:pt idx="418">
                  <c:v>23 06 21</c:v>
                </c:pt>
                <c:pt idx="419">
                  <c:v>24 06 21</c:v>
                </c:pt>
                <c:pt idx="420">
                  <c:v>25 06 21</c:v>
                </c:pt>
                <c:pt idx="421">
                  <c:v>26 06 21</c:v>
                </c:pt>
                <c:pt idx="422">
                  <c:v>27 06 21</c:v>
                </c:pt>
                <c:pt idx="423">
                  <c:v>28 06 21</c:v>
                </c:pt>
                <c:pt idx="424">
                  <c:v>29 06 21</c:v>
                </c:pt>
                <c:pt idx="425">
                  <c:v>30 06 21</c:v>
                </c:pt>
                <c:pt idx="426">
                  <c:v>01 07 21</c:v>
                </c:pt>
                <c:pt idx="427">
                  <c:v>02 07 21</c:v>
                </c:pt>
                <c:pt idx="428">
                  <c:v>03 07 21</c:v>
                </c:pt>
                <c:pt idx="429">
                  <c:v>04.07.20121</c:v>
                </c:pt>
                <c:pt idx="430">
                  <c:v>05 07 21</c:v>
                </c:pt>
                <c:pt idx="431">
                  <c:v>06 07 21</c:v>
                </c:pt>
                <c:pt idx="432">
                  <c:v>07 07 21</c:v>
                </c:pt>
                <c:pt idx="433">
                  <c:v>08 07 21</c:v>
                </c:pt>
                <c:pt idx="434">
                  <c:v>09 09 21</c:v>
                </c:pt>
                <c:pt idx="435">
                  <c:v>10 07 21</c:v>
                </c:pt>
                <c:pt idx="436">
                  <c:v>11 07 21</c:v>
                </c:pt>
                <c:pt idx="437">
                  <c:v>12 07 21</c:v>
                </c:pt>
                <c:pt idx="438">
                  <c:v>13 07 21</c:v>
                </c:pt>
                <c:pt idx="439">
                  <c:v>14 07 21</c:v>
                </c:pt>
                <c:pt idx="440">
                  <c:v>15 07 21</c:v>
                </c:pt>
                <c:pt idx="441">
                  <c:v>16 07 21</c:v>
                </c:pt>
                <c:pt idx="442">
                  <c:v>17 07 21</c:v>
                </c:pt>
                <c:pt idx="443">
                  <c:v>18 07 21</c:v>
                </c:pt>
                <c:pt idx="444">
                  <c:v>19 07 21</c:v>
                </c:pt>
                <c:pt idx="445">
                  <c:v>20 07 21</c:v>
                </c:pt>
                <c:pt idx="446">
                  <c:v>21 07 21</c:v>
                </c:pt>
                <c:pt idx="447">
                  <c:v>22 07 21</c:v>
                </c:pt>
                <c:pt idx="448">
                  <c:v>23 07 21</c:v>
                </c:pt>
                <c:pt idx="449">
                  <c:v>24 07 21</c:v>
                </c:pt>
                <c:pt idx="450">
                  <c:v>25 07 21</c:v>
                </c:pt>
                <c:pt idx="451">
                  <c:v>26 07 21</c:v>
                </c:pt>
                <c:pt idx="452">
                  <c:v>27 07 21</c:v>
                </c:pt>
                <c:pt idx="453">
                  <c:v>28 07 21</c:v>
                </c:pt>
                <c:pt idx="454">
                  <c:v>29 07 21</c:v>
                </c:pt>
                <c:pt idx="455">
                  <c:v>30 07 21</c:v>
                </c:pt>
                <c:pt idx="456">
                  <c:v>31 07 21</c:v>
                </c:pt>
                <c:pt idx="457">
                  <c:v>01 08 21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05 08 21</c:v>
                </c:pt>
                <c:pt idx="462">
                  <c:v>06 08 21</c:v>
                </c:pt>
                <c:pt idx="463">
                  <c:v>07 08 21</c:v>
                </c:pt>
                <c:pt idx="464">
                  <c:v>08 08 21</c:v>
                </c:pt>
                <c:pt idx="465">
                  <c:v>09.08.2021</c:v>
                </c:pt>
              </c:strCache>
            </c:strRef>
          </c:cat>
          <c:val>
            <c:numRef>
              <c:f>Лист1!$B$2:$B$467</c:f>
              <c:numCache>
                <c:formatCode>General</c:formatCode>
                <c:ptCount val="466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7" y="8589022"/>
            <a:ext cx="15263624" cy="1916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0</a:t>
            </a:r>
            <a:r>
              <a:rPr lang="en-US" dirty="0"/>
              <a:t>9</a:t>
            </a:r>
            <a:r>
              <a:rPr lang="ro-RO" dirty="0"/>
              <a:t>.</a:t>
            </a:r>
            <a:r>
              <a:rPr lang="en-US" dirty="0"/>
              <a:t>0</a:t>
            </a:r>
            <a:r>
              <a:rPr lang="ro-RO" dirty="0"/>
              <a:t>8.202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203" name="2020-04-30 15.30.45.jpg" descr="2020-04-30 15.30.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22196" y="1449220"/>
            <a:ext cx="6739607" cy="16796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6.28</a:t>
                </a:r>
                <a:r>
                  <a:rPr lang="en-US" b="1" dirty="0">
                    <a:solidFill>
                      <a:schemeClr val="bg1"/>
                    </a:solidFill>
                  </a:rPr>
                  <a:t>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</a:t>
                </a:r>
                <a:r>
                  <a:rPr lang="en-US" b="1" dirty="0"/>
                  <a:t>4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2020-04-30 15.30.45.jpg" descr="2020-04-30 15.30.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20819" y="5768619"/>
            <a:ext cx="8742361" cy="21787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565950" y="10414012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197050" cy="2186555"/>
              <a:chOff x="-1" y="95848"/>
              <a:chExt cx="6197049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197049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</a:t>
                </a:r>
                <a:r>
                  <a:rPr lang="en-US" b="1" dirty="0">
                    <a:solidFill>
                      <a:schemeClr val="bg1"/>
                    </a:solidFill>
                  </a:rPr>
                  <a:t>516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555447" y="3125231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</a:t>
                </a:r>
                <a:r>
                  <a:rPr lang="en-US" b="1" dirty="0"/>
                  <a:t>177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565950" y="8041935"/>
            <a:ext cx="17708410" cy="2285418"/>
            <a:chOff x="0" y="-2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totale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2</a:t>
                </a:r>
                <a:r>
                  <a:rPr lang="en-US" b="1" dirty="0"/>
                  <a:t>60</a:t>
                </a:r>
                <a:r>
                  <a:rPr lang="x-none" b="1" dirty="0"/>
                  <a:t>.</a:t>
                </a:r>
                <a:r>
                  <a:rPr lang="en-US" b="1" dirty="0"/>
                  <a:t>807</a:t>
                </a:r>
                <a:endParaRPr b="1" dirty="0"/>
              </a:p>
            </p:txBody>
          </p:sp>
        </p:grpSp>
      </p:grpSp>
      <p:grpSp>
        <p:nvGrpSpPr>
          <p:cNvPr id="25" name="Group 8">
            <a:extLst>
              <a:ext uri="{FF2B5EF4-FFF2-40B4-BE49-F238E27FC236}">
                <a16:creationId xmlns:a16="http://schemas.microsoft.com/office/drawing/2014/main" id="{48B70B4A-B060-4C63-9B4F-FD85B74D524A}"/>
              </a:ext>
            </a:extLst>
          </p:cNvPr>
          <p:cNvGrpSpPr/>
          <p:nvPr/>
        </p:nvGrpSpPr>
        <p:grpSpPr>
          <a:xfrm>
            <a:off x="2565950" y="5674065"/>
            <a:ext cx="17708410" cy="2285418"/>
            <a:chOff x="0" y="-2"/>
            <a:chExt cx="17708409" cy="2285416"/>
          </a:xfrm>
        </p:grpSpPr>
        <p:grpSp>
          <p:nvGrpSpPr>
            <p:cNvPr id="26" name="Rectangle 4">
              <a:extLst>
                <a:ext uri="{FF2B5EF4-FFF2-40B4-BE49-F238E27FC236}">
                  <a16:creationId xmlns:a16="http://schemas.microsoft.com/office/drawing/2014/main" id="{2D381D7A-8B69-45F3-919B-F0D67E858845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70E02A59-D918-4497-960C-5F06F8AC6C7C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noi înregistrate astăzi">
                <a:extLst>
                  <a:ext uri="{FF2B5EF4-FFF2-40B4-BE49-F238E27FC236}">
                    <a16:creationId xmlns:a16="http://schemas.microsoft.com/office/drawing/2014/main" id="{9ADAD26E-AA68-430C-B224-30E694EAD23B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de import</a:t>
                </a:r>
                <a:endParaRPr dirty="0"/>
              </a:p>
            </p:txBody>
          </p:sp>
        </p:grpSp>
        <p:grpSp>
          <p:nvGrpSpPr>
            <p:cNvPr id="27" name="Rectangle 5">
              <a:extLst>
                <a:ext uri="{FF2B5EF4-FFF2-40B4-BE49-F238E27FC236}">
                  <a16:creationId xmlns:a16="http://schemas.microsoft.com/office/drawing/2014/main" id="{C0325401-2304-4580-8237-1DA32F0A7E52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00C6989D-DC29-449F-81F8-228749CB3F6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277F24F-9C5E-4F27-9957-794AC66E0BE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en-US" b="1" dirty="0"/>
                  <a:t>18</a:t>
                </a:r>
                <a:endParaRPr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en-US" b="1" dirty="0"/>
                  <a:t>4</a:t>
                </a:r>
                <a:r>
                  <a:rPr lang="ro-RO" b="1" dirty="0"/>
                  <a:t>.</a:t>
                </a:r>
                <a:r>
                  <a:rPr lang="en-US" b="1" dirty="0"/>
                  <a:t>400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en-US" b="1" dirty="0">
                    <a:solidFill>
                      <a:schemeClr val="bg1"/>
                    </a:solidFill>
                  </a:rPr>
                  <a:t>1771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1.4</a:t>
                </a:r>
                <a:r>
                  <a:rPr lang="en-US" b="1" dirty="0">
                    <a:solidFill>
                      <a:schemeClr val="bg1"/>
                    </a:solidFill>
                  </a:rPr>
                  <a:t>53</a:t>
                </a:r>
                <a:r>
                  <a:rPr lang="ro-RO" b="1" dirty="0">
                    <a:solidFill>
                      <a:schemeClr val="bg1"/>
                    </a:solidFill>
                  </a:rPr>
                  <a:t>.</a:t>
                </a:r>
                <a:r>
                  <a:rPr lang="en-US" b="1" dirty="0">
                    <a:solidFill>
                      <a:schemeClr val="bg1"/>
                    </a:solidFill>
                  </a:rPr>
                  <a:t>5</a:t>
                </a:r>
                <a:r>
                  <a:rPr lang="ro-RO" b="1" dirty="0">
                    <a:solidFill>
                      <a:schemeClr val="bg1"/>
                    </a:solidFill>
                  </a:rPr>
                  <a:t>83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lc="http://schemas.openxmlformats.org/drawingml/2006/lockedCanvas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630299828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481471060"/>
              </p:ext>
            </p:extLst>
          </p:nvPr>
        </p:nvGraphicFramePr>
        <p:xfrm>
          <a:off x="981307" y="1739591"/>
          <a:ext cx="23060722" cy="11050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25</a:t>
                </a:r>
                <a:r>
                  <a:rPr lang="en-US" b="1" dirty="0">
                    <a:solidFill>
                      <a:schemeClr val="bg1"/>
                    </a:solidFill>
                  </a:rPr>
                  <a:t>3</a:t>
                </a:r>
                <a:r>
                  <a:rPr lang="ro-RO" b="1" dirty="0">
                    <a:solidFill>
                      <a:schemeClr val="bg1"/>
                    </a:solidFill>
                  </a:rPr>
                  <a:t>.</a:t>
                </a:r>
                <a:r>
                  <a:rPr lang="en-US" b="1" dirty="0">
                    <a:solidFill>
                      <a:schemeClr val="bg1"/>
                    </a:solidFill>
                  </a:rPr>
                  <a:t>0</a:t>
                </a:r>
                <a:r>
                  <a:rPr lang="ro-RO" b="1" dirty="0">
                    <a:solidFill>
                      <a:schemeClr val="bg1"/>
                    </a:solidFill>
                  </a:rPr>
                  <a:t>0</a:t>
                </a:r>
                <a:r>
                  <a:rPr lang="en-US" b="1" dirty="0">
                    <a:solidFill>
                      <a:schemeClr val="bg1"/>
                    </a:solidFill>
                  </a:rPr>
                  <a:t>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+9</a:t>
                </a:r>
                <a:r>
                  <a:rPr lang="en-US" b="1" dirty="0"/>
                  <a:t>7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162086124"/>
              </p:ext>
            </p:extLst>
          </p:nvPr>
        </p:nvGraphicFramePr>
        <p:xfrm>
          <a:off x="938464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29414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4051362" y="3622788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0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0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8005532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</a:t>
            </a:r>
            <a:r>
              <a:rPr lang="en-US" b="1" dirty="0"/>
              <a:t>2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en-US" b="1" dirty="0"/>
              <a:t>20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11511</TotalTime>
  <Words>282</Words>
  <Application>Microsoft Office PowerPoint</Application>
  <PresentationFormat>Custom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Testarea COVID-19</vt:lpstr>
      <vt:lpstr>PowerPoint Presentation</vt:lpstr>
      <vt:lpstr>Evoluția zilnică a cazurilor noi de COVID-19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User</cp:lastModifiedBy>
  <cp:revision>1426</cp:revision>
  <dcterms:modified xsi:type="dcterms:W3CDTF">2021-08-09T14:26:10Z</dcterms:modified>
</cp:coreProperties>
</file>