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Cahul</c:v>
                </c:pt>
                <c:pt idx="4">
                  <c:v>Ialoveni</c:v>
                </c:pt>
                <c:pt idx="5">
                  <c:v>Cimișlia</c:v>
                </c:pt>
                <c:pt idx="6">
                  <c:v>Soroca</c:v>
                </c:pt>
                <c:pt idx="7">
                  <c:v>Florești</c:v>
                </c:pt>
                <c:pt idx="8">
                  <c:v>Ocnița</c:v>
                </c:pt>
                <c:pt idx="9">
                  <c:v>Strășeni</c:v>
                </c:pt>
                <c:pt idx="10">
                  <c:v>Sîngerei</c:v>
                </c:pt>
                <c:pt idx="11">
                  <c:v>Cantemir</c:v>
                </c:pt>
                <c:pt idx="12">
                  <c:v>Edineț</c:v>
                </c:pt>
                <c:pt idx="13">
                  <c:v>Leova</c:v>
                </c:pt>
                <c:pt idx="14">
                  <c:v>Orhei</c:v>
                </c:pt>
                <c:pt idx="15">
                  <c:v>Taraclia</c:v>
                </c:pt>
                <c:pt idx="16">
                  <c:v>Telenești</c:v>
                </c:pt>
                <c:pt idx="17">
                  <c:v>Anenii Noi</c:v>
                </c:pt>
                <c:pt idx="18">
                  <c:v>Briceni</c:v>
                </c:pt>
                <c:pt idx="19">
                  <c:v>Comrat</c:v>
                </c:pt>
                <c:pt idx="20">
                  <c:v>Criuleni</c:v>
                </c:pt>
                <c:pt idx="21">
                  <c:v>Drochia</c:v>
                </c:pt>
                <c:pt idx="22">
                  <c:v>Glodeni</c:v>
                </c:pt>
                <c:pt idx="23">
                  <c:v>Hîncești</c:v>
                </c:pt>
                <c:pt idx="24">
                  <c:v>Nisporeni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36</c:v>
                </c:pt>
                <c:pt idx="1">
                  <c:v>28</c:v>
                </c:pt>
                <c:pt idx="2">
                  <c:v>11</c:v>
                </c:pt>
                <c:pt idx="3">
                  <c:v>11</c:v>
                </c:pt>
                <c:pt idx="4">
                  <c:v>9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Лист1!$A$2:$A$525</c:f>
              <c:strCache>
                <c:ptCount val="52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</c:strCache>
            </c:strRef>
          </c:cat>
          <c:val>
            <c:numRef>
              <c:f>Лист1!$B$2:$B$525</c:f>
              <c:numCache>
                <c:formatCode>General</c:formatCode>
                <c:ptCount val="52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Лист1!$A$2:$A$472</c:f>
              <c:strCache>
                <c:ptCount val="47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</c:strCache>
            </c:strRef>
          </c:cat>
          <c:val>
            <c:numRef>
              <c:f>Лист1!$B$2:$B$472</c:f>
              <c:numCache>
                <c:formatCode>General</c:formatCode>
                <c:ptCount val="47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</a:t>
            </a:r>
            <a:r>
              <a:rPr lang="ro-RO" dirty="0"/>
              <a:t>4.</a:t>
            </a:r>
            <a:r>
              <a:rPr lang="en-US" dirty="0"/>
              <a:t>0</a:t>
            </a:r>
            <a:r>
              <a:rPr lang="ro-RO" dirty="0"/>
              <a:t>8.202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6.304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61</a:t>
                </a:r>
                <a:r>
                  <a:rPr lang="x-none" b="1" dirty="0"/>
                  <a:t>.</a:t>
                </a:r>
                <a:r>
                  <a:rPr lang="ro-RO" b="1" dirty="0"/>
                  <a:t>947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6.200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1.486.280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5067902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1259814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</a:t>
                </a:r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.891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2267945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11552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1432</cp:revision>
  <dcterms:modified xsi:type="dcterms:W3CDTF">2021-08-14T13:31:11Z</dcterms:modified>
</cp:coreProperties>
</file>