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9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Cahul</c:v>
                </c:pt>
                <c:pt idx="2">
                  <c:v>Transnistria</c:v>
                </c:pt>
                <c:pt idx="3">
                  <c:v>Anenii Noi</c:v>
                </c:pt>
                <c:pt idx="4">
                  <c:v>Căușeni</c:v>
                </c:pt>
                <c:pt idx="5">
                  <c:v>Nisporeni</c:v>
                </c:pt>
                <c:pt idx="6">
                  <c:v>Leova</c:v>
                </c:pt>
                <c:pt idx="7">
                  <c:v>Sîngerei</c:v>
                </c:pt>
                <c:pt idx="8">
                  <c:v>Bălţi</c:v>
                </c:pt>
                <c:pt idx="9">
                  <c:v>Dondușeni</c:v>
                </c:pt>
                <c:pt idx="10">
                  <c:v>Hîncești</c:v>
                </c:pt>
                <c:pt idx="11">
                  <c:v>Rîșcani</c:v>
                </c:pt>
                <c:pt idx="12">
                  <c:v>Călăraşi</c:v>
                </c:pt>
                <c:pt idx="13">
                  <c:v>Orhei</c:v>
                </c:pt>
                <c:pt idx="14">
                  <c:v>Dubăsari</c:v>
                </c:pt>
                <c:pt idx="15">
                  <c:v>Fălești</c:v>
                </c:pt>
                <c:pt idx="16">
                  <c:v>Soroca</c:v>
                </c:pt>
                <c:pt idx="17">
                  <c:v>Taraclia</c:v>
                </c:pt>
                <c:pt idx="18">
                  <c:v>Cantemir</c:v>
                </c:pt>
                <c:pt idx="19">
                  <c:v>Cimișlia</c:v>
                </c:pt>
                <c:pt idx="20">
                  <c:v>Criuleni</c:v>
                </c:pt>
                <c:pt idx="21">
                  <c:v>Ialoveni</c:v>
                </c:pt>
                <c:pt idx="22">
                  <c:v>Șoldănești</c:v>
                </c:pt>
                <c:pt idx="23">
                  <c:v>Florești</c:v>
                </c:pt>
                <c:pt idx="24">
                  <c:v>Glodeni</c:v>
                </c:pt>
                <c:pt idx="25">
                  <c:v>Rezina</c:v>
                </c:pt>
                <c:pt idx="26">
                  <c:v>Ștefan Vodă</c:v>
                </c:pt>
                <c:pt idx="27">
                  <c:v>Briceni</c:v>
                </c:pt>
                <c:pt idx="28">
                  <c:v>Edineț</c:v>
                </c:pt>
                <c:pt idx="29">
                  <c:v>Strășeni</c:v>
                </c:pt>
                <c:pt idx="30">
                  <c:v>Telenești</c:v>
                </c:pt>
                <c:pt idx="31">
                  <c:v>Ungheni</c:v>
                </c:pt>
                <c:pt idx="32">
                  <c:v>Vulcănești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43</c:v>
                </c:pt>
                <c:pt idx="1">
                  <c:v>15</c:v>
                </c:pt>
                <c:pt idx="2">
                  <c:v>15</c:v>
                </c:pt>
                <c:pt idx="3">
                  <c:v>10</c:v>
                </c:pt>
                <c:pt idx="4">
                  <c:v>10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Лист1!$A$2:$A$527</c:f>
              <c:strCache>
                <c:ptCount val="526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04 08 21</c:v>
                </c:pt>
                <c:pt idx="514">
                  <c:v>05 08 21</c:v>
                </c:pt>
                <c:pt idx="515">
                  <c:v>06 08 21</c:v>
                </c:pt>
                <c:pt idx="516">
                  <c:v>07 08 21</c:v>
                </c:pt>
                <c:pt idx="517">
                  <c:v>08 08 21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13 08 21</c:v>
                </c:pt>
                <c:pt idx="523">
                  <c:v>14 08 21</c:v>
                </c:pt>
                <c:pt idx="524">
                  <c:v>15 08 21</c:v>
                </c:pt>
                <c:pt idx="525">
                  <c:v>16.08.2021</c:v>
                </c:pt>
              </c:strCache>
            </c:strRef>
          </c:cat>
          <c:val>
            <c:numRef>
              <c:f>Лист1!$B$2:$B$527</c:f>
              <c:numCache>
                <c:formatCode>General</c:formatCode>
                <c:ptCount val="52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Лист1!$A$2:$A$474</c:f>
              <c:strCache>
                <c:ptCount val="473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05 08 21</c:v>
                </c:pt>
                <c:pt idx="462">
                  <c:v>06 08 21</c:v>
                </c:pt>
                <c:pt idx="463">
                  <c:v>07 08 21</c:v>
                </c:pt>
                <c:pt idx="464">
                  <c:v>08 08 21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13 08 21</c:v>
                </c:pt>
                <c:pt idx="470">
                  <c:v>14 08 21</c:v>
                </c:pt>
                <c:pt idx="471">
                  <c:v>15 08 21</c:v>
                </c:pt>
                <c:pt idx="472">
                  <c:v>16.08.2021</c:v>
                </c:pt>
              </c:strCache>
            </c:strRef>
          </c:cat>
          <c:val>
            <c:numRef>
              <c:f>Лист1!$B$2:$B$474</c:f>
              <c:numCache>
                <c:formatCode>General</c:formatCode>
                <c:ptCount val="47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16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200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1517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174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6287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262.244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3.853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1.492.901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1396367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687205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254.143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01354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11578</TotalTime>
  <Words>178</Words>
  <Application>Microsoft Macintosh PowerPoint</Application>
  <PresentationFormat>Custom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1437</cp:revision>
  <dcterms:modified xsi:type="dcterms:W3CDTF">2021-08-16T14:58:28Z</dcterms:modified>
</cp:coreProperties>
</file>