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Edineț</c:v>
                </c:pt>
                <c:pt idx="2">
                  <c:v>Cahul</c:v>
                </c:pt>
                <c:pt idx="3">
                  <c:v>Anenii Noi</c:v>
                </c:pt>
                <c:pt idx="4">
                  <c:v>Comrat</c:v>
                </c:pt>
                <c:pt idx="5">
                  <c:v>Ialoveni</c:v>
                </c:pt>
                <c:pt idx="6">
                  <c:v>Drochia</c:v>
                </c:pt>
                <c:pt idx="7">
                  <c:v>Căușeni</c:v>
                </c:pt>
                <c:pt idx="8">
                  <c:v>Soroca</c:v>
                </c:pt>
                <c:pt idx="9">
                  <c:v>Transnistria</c:v>
                </c:pt>
                <c:pt idx="10">
                  <c:v>Bălți</c:v>
                </c:pt>
                <c:pt idx="11">
                  <c:v>Făleşti</c:v>
                </c:pt>
                <c:pt idx="12">
                  <c:v>Cimișlia</c:v>
                </c:pt>
                <c:pt idx="13">
                  <c:v>Nisporeni</c:v>
                </c:pt>
                <c:pt idx="14">
                  <c:v>Criuleni</c:v>
                </c:pt>
                <c:pt idx="15">
                  <c:v>Hîncești</c:v>
                </c:pt>
                <c:pt idx="16">
                  <c:v>Ştefan Vodă</c:v>
                </c:pt>
                <c:pt idx="17">
                  <c:v>Basarabeasca</c:v>
                </c:pt>
                <c:pt idx="18">
                  <c:v>Călăraşi</c:v>
                </c:pt>
                <c:pt idx="19">
                  <c:v>Teleneşti</c:v>
                </c:pt>
                <c:pt idx="20">
                  <c:v>Cantemir</c:v>
                </c:pt>
                <c:pt idx="21">
                  <c:v>Glodeni</c:v>
                </c:pt>
                <c:pt idx="22">
                  <c:v>Rîşcani</c:v>
                </c:pt>
                <c:pt idx="23">
                  <c:v>Sîngerei</c:v>
                </c:pt>
                <c:pt idx="24">
                  <c:v>Şoldăneşti</c:v>
                </c:pt>
                <c:pt idx="25">
                  <c:v>Taraclia</c:v>
                </c:pt>
                <c:pt idx="26">
                  <c:v>Briceni</c:v>
                </c:pt>
                <c:pt idx="27">
                  <c:v>Donduşeni</c:v>
                </c:pt>
                <c:pt idx="28">
                  <c:v>Dubăsari</c:v>
                </c:pt>
                <c:pt idx="29">
                  <c:v>Florești</c:v>
                </c:pt>
                <c:pt idx="30">
                  <c:v>Leova</c:v>
                </c:pt>
                <c:pt idx="31">
                  <c:v>Strășeni</c:v>
                </c:pt>
                <c:pt idx="32">
                  <c:v>Ceadîr-Lunga</c:v>
                </c:pt>
                <c:pt idx="33">
                  <c:v>Ocnița</c:v>
                </c:pt>
                <c:pt idx="34">
                  <c:v>Ungheni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93</c:v>
                </c:pt>
                <c:pt idx="1">
                  <c:v>43</c:v>
                </c:pt>
                <c:pt idx="2">
                  <c:v>25</c:v>
                </c:pt>
                <c:pt idx="3">
                  <c:v>20</c:v>
                </c:pt>
                <c:pt idx="4">
                  <c:v>15</c:v>
                </c:pt>
                <c:pt idx="5">
                  <c:v>15</c:v>
                </c:pt>
                <c:pt idx="6">
                  <c:v>13</c:v>
                </c:pt>
                <c:pt idx="7">
                  <c:v>11</c:v>
                </c:pt>
                <c:pt idx="8">
                  <c:v>11</c:v>
                </c:pt>
                <c:pt idx="9">
                  <c:v>11</c:v>
                </c:pt>
                <c:pt idx="10">
                  <c:v>8</c:v>
                </c:pt>
                <c:pt idx="11">
                  <c:v>8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Лист1!$A$2:$A$528</c:f>
              <c:strCache>
                <c:ptCount val="52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</c:strCache>
            </c:strRef>
          </c:cat>
          <c:val>
            <c:numRef>
              <c:f>Лист1!$B$2:$B$528</c:f>
              <c:numCache>
                <c:formatCode>General</c:formatCode>
                <c:ptCount val="52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Лист1!$A$2:$A$475</c:f>
              <c:strCache>
                <c:ptCount val="47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</c:strCache>
            </c:strRef>
          </c:cat>
          <c:val>
            <c:numRef>
              <c:f>Лист1!$B$2:$B$475</c:f>
              <c:numCache>
                <c:formatCode>General</c:formatCode>
                <c:ptCount val="47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7.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+345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292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62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262.589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6.644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1.499.545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7497260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0382785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254.290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6340230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11585</TotalTime>
  <Words>272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1438</cp:revision>
  <dcterms:modified xsi:type="dcterms:W3CDTF">2021-08-17T14:33:18Z</dcterms:modified>
</cp:coreProperties>
</file>