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Лист1!$A$2:$A$38</c:f>
              <c:strCache>
                <c:ptCount val="37"/>
                <c:pt idx="0">
                  <c:v>Chișinău</c:v>
                </c:pt>
                <c:pt idx="1">
                  <c:v>Transnistria</c:v>
                </c:pt>
                <c:pt idx="2">
                  <c:v>Edineț</c:v>
                </c:pt>
                <c:pt idx="3">
                  <c:v>Sîngerei</c:v>
                </c:pt>
                <c:pt idx="4">
                  <c:v>Leova</c:v>
                </c:pt>
                <c:pt idx="5">
                  <c:v>Soroca</c:v>
                </c:pt>
                <c:pt idx="6">
                  <c:v>Bălți</c:v>
                </c:pt>
                <c:pt idx="7">
                  <c:v>Călărași</c:v>
                </c:pt>
                <c:pt idx="8">
                  <c:v>Criuleni</c:v>
                </c:pt>
                <c:pt idx="9">
                  <c:v>Glodeni</c:v>
                </c:pt>
                <c:pt idx="10">
                  <c:v>Telenești</c:v>
                </c:pt>
                <c:pt idx="11">
                  <c:v>Cahul</c:v>
                </c:pt>
                <c:pt idx="12">
                  <c:v>Cantemir</c:v>
                </c:pt>
                <c:pt idx="13">
                  <c:v>Anenii Noi</c:v>
                </c:pt>
                <c:pt idx="14">
                  <c:v>Basarabeasca</c:v>
                </c:pt>
                <c:pt idx="15">
                  <c:v>Orhei</c:v>
                </c:pt>
                <c:pt idx="16">
                  <c:v>Căușeni</c:v>
                </c:pt>
                <c:pt idx="17">
                  <c:v>Ialoveni</c:v>
                </c:pt>
                <c:pt idx="18">
                  <c:v>Strășeni</c:v>
                </c:pt>
                <c:pt idx="19">
                  <c:v>Ștefan Vodă</c:v>
                </c:pt>
                <c:pt idx="20">
                  <c:v>Cimișlia</c:v>
                </c:pt>
                <c:pt idx="21">
                  <c:v>Dondușeni</c:v>
                </c:pt>
                <c:pt idx="22">
                  <c:v>Rîșcani</c:v>
                </c:pt>
                <c:pt idx="23">
                  <c:v>Făleşti</c:v>
                </c:pt>
                <c:pt idx="24">
                  <c:v>Ungheni</c:v>
                </c:pt>
                <c:pt idx="25">
                  <c:v>Drochia</c:v>
                </c:pt>
                <c:pt idx="26">
                  <c:v>Dubăsari</c:v>
                </c:pt>
                <c:pt idx="27">
                  <c:v>Hîncești</c:v>
                </c:pt>
                <c:pt idx="28">
                  <c:v>Nisporeni</c:v>
                </c:pt>
                <c:pt idx="29">
                  <c:v>Taraclia</c:v>
                </c:pt>
                <c:pt idx="30">
                  <c:v>Briceni</c:v>
                </c:pt>
                <c:pt idx="31">
                  <c:v>Comrat</c:v>
                </c:pt>
                <c:pt idx="32">
                  <c:v>Florești</c:v>
                </c:pt>
                <c:pt idx="33">
                  <c:v>Ocnița</c:v>
                </c:pt>
                <c:pt idx="34">
                  <c:v>Rezina</c:v>
                </c:pt>
                <c:pt idx="35">
                  <c:v>Șoldănești</c:v>
                </c:pt>
                <c:pt idx="36">
                  <c:v>Vulcănești</c:v>
                </c:pt>
              </c:strCache>
            </c:strRef>
          </c:cat>
          <c:val>
            <c:numRef>
              <c:f>Лист1!$B$2:$B$38</c:f>
              <c:numCache>
                <c:formatCode>General</c:formatCode>
                <c:ptCount val="37"/>
                <c:pt idx="0">
                  <c:v>61</c:v>
                </c:pt>
                <c:pt idx="1">
                  <c:v>30</c:v>
                </c:pt>
                <c:pt idx="2">
                  <c:v>19</c:v>
                </c:pt>
                <c:pt idx="3">
                  <c:v>19</c:v>
                </c:pt>
                <c:pt idx="4">
                  <c:v>18</c:v>
                </c:pt>
                <c:pt idx="5">
                  <c:v>14</c:v>
                </c:pt>
                <c:pt idx="6">
                  <c:v>13</c:v>
                </c:pt>
                <c:pt idx="7">
                  <c:v>12</c:v>
                </c:pt>
                <c:pt idx="8">
                  <c:v>12</c:v>
                </c:pt>
                <c:pt idx="9">
                  <c:v>10</c:v>
                </c:pt>
                <c:pt idx="10">
                  <c:v>9</c:v>
                </c:pt>
                <c:pt idx="11">
                  <c:v>8</c:v>
                </c:pt>
                <c:pt idx="12">
                  <c:v>8</c:v>
                </c:pt>
                <c:pt idx="13">
                  <c:v>7</c:v>
                </c:pt>
                <c:pt idx="14">
                  <c:v>7</c:v>
                </c:pt>
                <c:pt idx="15">
                  <c:v>7</c:v>
                </c:pt>
                <c:pt idx="16">
                  <c:v>6</c:v>
                </c:pt>
                <c:pt idx="17">
                  <c:v>6</c:v>
                </c:pt>
                <c:pt idx="18">
                  <c:v>6</c:v>
                </c:pt>
                <c:pt idx="19">
                  <c:v>6</c:v>
                </c:pt>
                <c:pt idx="20">
                  <c:v>5</c:v>
                </c:pt>
                <c:pt idx="21">
                  <c:v>4</c:v>
                </c:pt>
                <c:pt idx="22">
                  <c:v>4</c:v>
                </c:pt>
                <c:pt idx="23">
                  <c:v>3</c:v>
                </c:pt>
                <c:pt idx="24">
                  <c:v>3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2</c:v>
                </c:pt>
                <c:pt idx="29">
                  <c:v>2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Лист1!$A$2:$A$534</c:f>
              <c:strCache>
                <c:ptCount val="533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</c:strCache>
            </c:strRef>
          </c:cat>
          <c:val>
            <c:numRef>
              <c:f>Лист1!$B$2:$B$534</c:f>
              <c:numCache>
                <c:formatCode>General</c:formatCode>
                <c:ptCount val="533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Лист1!$A$2:$A$481</c:f>
              <c:strCache>
                <c:ptCount val="480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</c:strCache>
            </c:strRef>
          </c:cat>
          <c:val>
            <c:numRef>
              <c:f>Лист1!$B$2:$B$481</c:f>
              <c:numCache>
                <c:formatCode>General</c:formatCode>
                <c:ptCount val="480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23.</a:t>
            </a:r>
            <a:r>
              <a:rPr lang="en-US" dirty="0"/>
              <a:t>0</a:t>
            </a:r>
            <a:r>
              <a:rPr lang="ro-RO" dirty="0"/>
              <a:t>8.202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6.369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2892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83196" y="1814016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+314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93699" y="6367716"/>
            <a:ext cx="17708410" cy="2457953"/>
            <a:chOff x="-10503" y="-172537"/>
            <a:chExt cx="17708409" cy="2457951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67435" cy="2282404"/>
              <a:chOff x="-1" y="-1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8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483196" y="4099434"/>
            <a:ext cx="17708410" cy="2358101"/>
            <a:chOff x="0" y="-2"/>
            <a:chExt cx="17708409" cy="2358099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în rândul persoanelor nevaccinate</a:t>
                </a:r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75693"/>
              <a:ext cx="6088441" cy="2282404"/>
              <a:chOff x="-1" y="72682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72682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265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93699" y="8757736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264.746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3979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1616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1.532.742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169423064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18613393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255.485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+206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447252147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0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26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11644</TotalTime>
  <Words>271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1447</cp:revision>
  <dcterms:modified xsi:type="dcterms:W3CDTF">2021-08-23T14:17:03Z</dcterms:modified>
</cp:coreProperties>
</file>