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4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67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Лист1!$A$2:$A$31</c:f>
              <c:strCache>
                <c:ptCount val="30"/>
                <c:pt idx="0">
                  <c:v>Chișinău</c:v>
                </c:pt>
                <c:pt idx="1">
                  <c:v>Transnistria</c:v>
                </c:pt>
                <c:pt idx="2">
                  <c:v>Briceni</c:v>
                </c:pt>
                <c:pt idx="3">
                  <c:v>Edineț</c:v>
                </c:pt>
                <c:pt idx="4">
                  <c:v>Hîncești</c:v>
                </c:pt>
                <c:pt idx="5">
                  <c:v>Anenii Noi</c:v>
                </c:pt>
                <c:pt idx="6">
                  <c:v>Cahul</c:v>
                </c:pt>
                <c:pt idx="7">
                  <c:v>Soroca</c:v>
                </c:pt>
                <c:pt idx="8">
                  <c:v>Cimișlia</c:v>
                </c:pt>
                <c:pt idx="9">
                  <c:v>Drochia</c:v>
                </c:pt>
                <c:pt idx="10">
                  <c:v>Ialoveni</c:v>
                </c:pt>
                <c:pt idx="11">
                  <c:v>Telenești</c:v>
                </c:pt>
                <c:pt idx="12">
                  <c:v>Căușeni</c:v>
                </c:pt>
                <c:pt idx="13">
                  <c:v>Nisporeni</c:v>
                </c:pt>
                <c:pt idx="14">
                  <c:v>Fălești</c:v>
                </c:pt>
                <c:pt idx="15">
                  <c:v>Sîngerei</c:v>
                </c:pt>
                <c:pt idx="16">
                  <c:v>Strășeni</c:v>
                </c:pt>
                <c:pt idx="17">
                  <c:v>Comrat</c:v>
                </c:pt>
                <c:pt idx="18">
                  <c:v>Leova</c:v>
                </c:pt>
                <c:pt idx="19">
                  <c:v>Orhei</c:v>
                </c:pt>
                <c:pt idx="20">
                  <c:v>Ștefan Vodă</c:v>
                </c:pt>
                <c:pt idx="21">
                  <c:v>Bălți</c:v>
                </c:pt>
                <c:pt idx="22">
                  <c:v>Florești</c:v>
                </c:pt>
                <c:pt idx="23">
                  <c:v>Basarabeasca</c:v>
                </c:pt>
                <c:pt idx="24">
                  <c:v>Ceadîr-Lunga</c:v>
                </c:pt>
                <c:pt idx="25">
                  <c:v>Criuleni</c:v>
                </c:pt>
                <c:pt idx="26">
                  <c:v>Dondușeni</c:v>
                </c:pt>
                <c:pt idx="27">
                  <c:v>Glodeni</c:v>
                </c:pt>
                <c:pt idx="28">
                  <c:v>Șoldănești</c:v>
                </c:pt>
                <c:pt idx="29">
                  <c:v>Ungheni</c:v>
                </c:pt>
              </c:strCache>
            </c:strRef>
          </c:cat>
          <c:val>
            <c:numRef>
              <c:f>Лист1!$B$2:$B$31</c:f>
              <c:numCache>
                <c:formatCode>General</c:formatCode>
                <c:ptCount val="30"/>
                <c:pt idx="0">
                  <c:v>99</c:v>
                </c:pt>
                <c:pt idx="1">
                  <c:v>41</c:v>
                </c:pt>
                <c:pt idx="2">
                  <c:v>14</c:v>
                </c:pt>
                <c:pt idx="3">
                  <c:v>12</c:v>
                </c:pt>
                <c:pt idx="4">
                  <c:v>11</c:v>
                </c:pt>
                <c:pt idx="5">
                  <c:v>9</c:v>
                </c:pt>
                <c:pt idx="6">
                  <c:v>9</c:v>
                </c:pt>
                <c:pt idx="7">
                  <c:v>9</c:v>
                </c:pt>
                <c:pt idx="8">
                  <c:v>8</c:v>
                </c:pt>
                <c:pt idx="9">
                  <c:v>8</c:v>
                </c:pt>
                <c:pt idx="10">
                  <c:v>6</c:v>
                </c:pt>
                <c:pt idx="11">
                  <c:v>6</c:v>
                </c:pt>
                <c:pt idx="12">
                  <c:v>5</c:v>
                </c:pt>
                <c:pt idx="13">
                  <c:v>5</c:v>
                </c:pt>
                <c:pt idx="14">
                  <c:v>4</c:v>
                </c:pt>
                <c:pt idx="15">
                  <c:v>4</c:v>
                </c:pt>
                <c:pt idx="16">
                  <c:v>4</c:v>
                </c:pt>
                <c:pt idx="17">
                  <c:v>3</c:v>
                </c:pt>
                <c:pt idx="18">
                  <c:v>3</c:v>
                </c:pt>
                <c:pt idx="19">
                  <c:v>3</c:v>
                </c:pt>
                <c:pt idx="20">
                  <c:v>3</c:v>
                </c:pt>
                <c:pt idx="21">
                  <c:v>2</c:v>
                </c:pt>
                <c:pt idx="22">
                  <c:v>2</c:v>
                </c:pt>
                <c:pt idx="23">
                  <c:v>1</c:v>
                </c:pt>
                <c:pt idx="24">
                  <c:v>1</c:v>
                </c:pt>
                <c:pt idx="25">
                  <c:v>1</c:v>
                </c:pt>
                <c:pt idx="26">
                  <c:v>1</c:v>
                </c:pt>
                <c:pt idx="27">
                  <c:v>1</c:v>
                </c:pt>
                <c:pt idx="28">
                  <c:v>1</c:v>
                </c:pt>
                <c:pt idx="2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1.15564371216300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Лист1!$A$2:$A$538</c:f>
              <c:strCache>
                <c:ptCount val="537"/>
                <c:pt idx="0">
                  <c:v>09.03.2020</c:v>
                </c:pt>
                <c:pt idx="1">
                  <c:v>10.03.2020</c:v>
                </c:pt>
                <c:pt idx="2">
                  <c:v>11.03.2020</c:v>
                </c:pt>
                <c:pt idx="3">
                  <c:v>12.03.2020</c:v>
                </c:pt>
                <c:pt idx="4">
                  <c:v>13.03.2020</c:v>
                </c:pt>
                <c:pt idx="5">
                  <c:v>14.03.2020</c:v>
                </c:pt>
                <c:pt idx="6">
                  <c:v>15.03.2020</c:v>
                </c:pt>
                <c:pt idx="7">
                  <c:v>16.03.2020</c:v>
                </c:pt>
                <c:pt idx="8">
                  <c:v>17.03.2020</c:v>
                </c:pt>
                <c:pt idx="9">
                  <c:v>18.03.2020</c:v>
                </c:pt>
                <c:pt idx="10">
                  <c:v>19.03.2020</c:v>
                </c:pt>
                <c:pt idx="11">
                  <c:v>20.03.2020</c:v>
                </c:pt>
                <c:pt idx="12">
                  <c:v>21.03.2020</c:v>
                </c:pt>
                <c:pt idx="13">
                  <c:v>22.03.2020</c:v>
                </c:pt>
                <c:pt idx="14">
                  <c:v>23.03.2020</c:v>
                </c:pt>
                <c:pt idx="15">
                  <c:v>24.03.2020</c:v>
                </c:pt>
                <c:pt idx="16">
                  <c:v>25.03.2020</c:v>
                </c:pt>
                <c:pt idx="17">
                  <c:v>26.03.2020</c:v>
                </c:pt>
                <c:pt idx="18">
                  <c:v>27.03.2020</c:v>
                </c:pt>
                <c:pt idx="19">
                  <c:v>28.03.2020</c:v>
                </c:pt>
                <c:pt idx="20">
                  <c:v>29.03.2020</c:v>
                </c:pt>
                <c:pt idx="21">
                  <c:v>30.03.2020</c:v>
                </c:pt>
                <c:pt idx="22">
                  <c:v>31.03.2020</c:v>
                </c:pt>
                <c:pt idx="23">
                  <c:v>01.04.2020</c:v>
                </c:pt>
                <c:pt idx="24">
                  <c:v>02.04.2020</c:v>
                </c:pt>
                <c:pt idx="25">
                  <c:v>03.04.2020</c:v>
                </c:pt>
                <c:pt idx="26">
                  <c:v>04.04.2020</c:v>
                </c:pt>
                <c:pt idx="27">
                  <c:v>05.04.2020</c:v>
                </c:pt>
                <c:pt idx="28">
                  <c:v>06.04.2020</c:v>
                </c:pt>
                <c:pt idx="29">
                  <c:v>07.04.2020</c:v>
                </c:pt>
                <c:pt idx="30">
                  <c:v>08.04.2020</c:v>
                </c:pt>
                <c:pt idx="31">
                  <c:v>09.04.2020</c:v>
                </c:pt>
                <c:pt idx="32">
                  <c:v>10.04.2020</c:v>
                </c:pt>
                <c:pt idx="33">
                  <c:v>11.04.2020</c:v>
                </c:pt>
                <c:pt idx="34">
                  <c:v>12.04.2020</c:v>
                </c:pt>
                <c:pt idx="35">
                  <c:v>13.04.2020</c:v>
                </c:pt>
                <c:pt idx="36">
                  <c:v>14.04.2020</c:v>
                </c:pt>
                <c:pt idx="37">
                  <c:v>15.04.2020</c:v>
                </c:pt>
                <c:pt idx="38">
                  <c:v>16.04.2020</c:v>
                </c:pt>
                <c:pt idx="39">
                  <c:v>17.04.2020</c:v>
                </c:pt>
                <c:pt idx="40">
                  <c:v>18.04.2020</c:v>
                </c:pt>
                <c:pt idx="41">
                  <c:v>19.04.2020</c:v>
                </c:pt>
                <c:pt idx="42">
                  <c:v>20.04.2020</c:v>
                </c:pt>
                <c:pt idx="43">
                  <c:v>21.04.2020</c:v>
                </c:pt>
                <c:pt idx="44">
                  <c:v>22.04.2020</c:v>
                </c:pt>
                <c:pt idx="45">
                  <c:v>23.04.2020</c:v>
                </c:pt>
                <c:pt idx="46">
                  <c:v>24.04.2020</c:v>
                </c:pt>
                <c:pt idx="47">
                  <c:v>25.04.2020</c:v>
                </c:pt>
                <c:pt idx="48">
                  <c:v>26.04.2020</c:v>
                </c:pt>
                <c:pt idx="49">
                  <c:v>27.04.2020</c:v>
                </c:pt>
                <c:pt idx="50">
                  <c:v>28.04.2020</c:v>
                </c:pt>
                <c:pt idx="51">
                  <c:v>29.04.2020</c:v>
                </c:pt>
                <c:pt idx="52">
                  <c:v>30.04.2020</c:v>
                </c:pt>
                <c:pt idx="53">
                  <c:v>01.05.2020</c:v>
                </c:pt>
                <c:pt idx="54">
                  <c:v>02.05.2020</c:v>
                </c:pt>
                <c:pt idx="55">
                  <c:v>03.05.2020</c:v>
                </c:pt>
                <c:pt idx="56">
                  <c:v>04.05.2020</c:v>
                </c:pt>
                <c:pt idx="57">
                  <c:v>05.05.2020</c:v>
                </c:pt>
                <c:pt idx="58">
                  <c:v>06.05.2020</c:v>
                </c:pt>
                <c:pt idx="59">
                  <c:v>07.05.2020</c:v>
                </c:pt>
                <c:pt idx="60">
                  <c:v>08.05.2020</c:v>
                </c:pt>
                <c:pt idx="61">
                  <c:v>09.05.2020</c:v>
                </c:pt>
                <c:pt idx="62">
                  <c:v>10.05.2020</c:v>
                </c:pt>
                <c:pt idx="63">
                  <c:v>11.05.2020</c:v>
                </c:pt>
                <c:pt idx="64">
                  <c:v>12.05.2020</c:v>
                </c:pt>
                <c:pt idx="65">
                  <c:v>13.05.2020</c:v>
                </c:pt>
                <c:pt idx="66">
                  <c:v>14.05.2020</c:v>
                </c:pt>
                <c:pt idx="67">
                  <c:v>15.05.2020</c:v>
                </c:pt>
                <c:pt idx="68">
                  <c:v>16.05.2020</c:v>
                </c:pt>
                <c:pt idx="69">
                  <c:v>17.05.2020</c:v>
                </c:pt>
                <c:pt idx="70">
                  <c:v>18.05.2020</c:v>
                </c:pt>
                <c:pt idx="71">
                  <c:v>19.05.2020</c:v>
                </c:pt>
                <c:pt idx="72">
                  <c:v>20.05.2020</c:v>
                </c:pt>
                <c:pt idx="73">
                  <c:v>21.05.2020</c:v>
                </c:pt>
                <c:pt idx="74">
                  <c:v>22.05.2020</c:v>
                </c:pt>
                <c:pt idx="75">
                  <c:v>23.05.2020</c:v>
                </c:pt>
                <c:pt idx="76">
                  <c:v>24.05.2020</c:v>
                </c:pt>
                <c:pt idx="77">
                  <c:v>25.05.2020</c:v>
                </c:pt>
                <c:pt idx="78">
                  <c:v>26.05.2020</c:v>
                </c:pt>
                <c:pt idx="79">
                  <c:v>27.05.2020</c:v>
                </c:pt>
                <c:pt idx="80">
                  <c:v>28.05.2020</c:v>
                </c:pt>
                <c:pt idx="81">
                  <c:v>29.05.2020</c:v>
                </c:pt>
                <c:pt idx="82">
                  <c:v>30.05.2020</c:v>
                </c:pt>
                <c:pt idx="83">
                  <c:v>31.05.2020</c:v>
                </c:pt>
                <c:pt idx="84">
                  <c:v>01.06.2020</c:v>
                </c:pt>
                <c:pt idx="85">
                  <c:v>02.06.2020</c:v>
                </c:pt>
                <c:pt idx="86">
                  <c:v>03.06.2020</c:v>
                </c:pt>
                <c:pt idx="87">
                  <c:v>04.06.2020</c:v>
                </c:pt>
                <c:pt idx="88">
                  <c:v>05.06.2020</c:v>
                </c:pt>
                <c:pt idx="89">
                  <c:v>06.06.2020</c:v>
                </c:pt>
                <c:pt idx="90">
                  <c:v>07.06.2020</c:v>
                </c:pt>
                <c:pt idx="91">
                  <c:v>08.06.2020</c:v>
                </c:pt>
                <c:pt idx="92">
                  <c:v>09.06.2020</c:v>
                </c:pt>
                <c:pt idx="93">
                  <c:v>10.06.2020</c:v>
                </c:pt>
                <c:pt idx="94">
                  <c:v>11.06.2020</c:v>
                </c:pt>
                <c:pt idx="95">
                  <c:v>12.06.2020</c:v>
                </c:pt>
                <c:pt idx="96">
                  <c:v>13.06.2020</c:v>
                </c:pt>
                <c:pt idx="97">
                  <c:v>14.06.2020</c:v>
                </c:pt>
                <c:pt idx="98">
                  <c:v>15.06.2020</c:v>
                </c:pt>
                <c:pt idx="99">
                  <c:v>16.06.2020</c:v>
                </c:pt>
                <c:pt idx="100">
                  <c:v>17.06.2020</c:v>
                </c:pt>
                <c:pt idx="101">
                  <c:v>18.06.2020</c:v>
                </c:pt>
                <c:pt idx="102">
                  <c:v>19.06.2020</c:v>
                </c:pt>
                <c:pt idx="103">
                  <c:v>20.06.2020</c:v>
                </c:pt>
                <c:pt idx="104">
                  <c:v>21.06.2020</c:v>
                </c:pt>
                <c:pt idx="105">
                  <c:v>22.06.2020</c:v>
                </c:pt>
                <c:pt idx="106">
                  <c:v>23.06.2020</c:v>
                </c:pt>
                <c:pt idx="107">
                  <c:v>24.06.2020</c:v>
                </c:pt>
                <c:pt idx="108">
                  <c:v>25.06.2020</c:v>
                </c:pt>
                <c:pt idx="109">
                  <c:v>26.06.2020</c:v>
                </c:pt>
                <c:pt idx="110">
                  <c:v>27.06.2020</c:v>
                </c:pt>
                <c:pt idx="111">
                  <c:v>28.06.2020</c:v>
                </c:pt>
                <c:pt idx="112">
                  <c:v>29.06.2020</c:v>
                </c:pt>
                <c:pt idx="113">
                  <c:v>30.06.2020</c:v>
                </c:pt>
                <c:pt idx="114">
                  <c:v>01.07.2020</c:v>
                </c:pt>
                <c:pt idx="115">
                  <c:v>02.07.2020</c:v>
                </c:pt>
                <c:pt idx="116">
                  <c:v>03.07.2020</c:v>
                </c:pt>
                <c:pt idx="117">
                  <c:v>04.07.2020</c:v>
                </c:pt>
                <c:pt idx="118">
                  <c:v>05.07.2020</c:v>
                </c:pt>
                <c:pt idx="119">
                  <c:v>06.07.2020</c:v>
                </c:pt>
                <c:pt idx="120">
                  <c:v>07.07.2020</c:v>
                </c:pt>
                <c:pt idx="121">
                  <c:v>08.07.2020</c:v>
                </c:pt>
                <c:pt idx="122">
                  <c:v>09.07.2020</c:v>
                </c:pt>
                <c:pt idx="123">
                  <c:v>10.07.2020</c:v>
                </c:pt>
                <c:pt idx="124">
                  <c:v>11.07.2020</c:v>
                </c:pt>
                <c:pt idx="125">
                  <c:v>12.07.2020</c:v>
                </c:pt>
                <c:pt idx="126">
                  <c:v>13.07.2020</c:v>
                </c:pt>
                <c:pt idx="127">
                  <c:v>14.07.2020</c:v>
                </c:pt>
                <c:pt idx="128">
                  <c:v>15.07.2020</c:v>
                </c:pt>
                <c:pt idx="129">
                  <c:v>16.07.2020</c:v>
                </c:pt>
                <c:pt idx="130">
                  <c:v>17.07.2020</c:v>
                </c:pt>
                <c:pt idx="131">
                  <c:v>18.07.2020</c:v>
                </c:pt>
                <c:pt idx="132">
                  <c:v>19.07.2020</c:v>
                </c:pt>
                <c:pt idx="133">
                  <c:v>20.07.2020</c:v>
                </c:pt>
                <c:pt idx="134">
                  <c:v>21.07.2020</c:v>
                </c:pt>
                <c:pt idx="135">
                  <c:v>22.07.2020</c:v>
                </c:pt>
                <c:pt idx="136">
                  <c:v>23.07.2020</c:v>
                </c:pt>
                <c:pt idx="137">
                  <c:v>24.07.2020</c:v>
                </c:pt>
                <c:pt idx="138">
                  <c:v>25.07.2020</c:v>
                </c:pt>
                <c:pt idx="139">
                  <c:v>26.07.2020</c:v>
                </c:pt>
                <c:pt idx="140">
                  <c:v>27.07.2020</c:v>
                </c:pt>
                <c:pt idx="141">
                  <c:v>28.07.2020</c:v>
                </c:pt>
                <c:pt idx="142">
                  <c:v>29.07.2020</c:v>
                </c:pt>
                <c:pt idx="143">
                  <c:v>30.07.2020</c:v>
                </c:pt>
                <c:pt idx="144">
                  <c:v>31.07.2020</c:v>
                </c:pt>
                <c:pt idx="145">
                  <c:v>01.08.2020</c:v>
                </c:pt>
                <c:pt idx="146">
                  <c:v>02.08.2020</c:v>
                </c:pt>
                <c:pt idx="147">
                  <c:v>03.08.2020</c:v>
                </c:pt>
                <c:pt idx="148">
                  <c:v>04.08.2020</c:v>
                </c:pt>
                <c:pt idx="149">
                  <c:v>05.08.2020</c:v>
                </c:pt>
                <c:pt idx="150">
                  <c:v>06.08.2020</c:v>
                </c:pt>
                <c:pt idx="151">
                  <c:v>07.08.2020</c:v>
                </c:pt>
                <c:pt idx="152">
                  <c:v>08.08.2020</c:v>
                </c:pt>
                <c:pt idx="153">
                  <c:v>09.08.2020</c:v>
                </c:pt>
                <c:pt idx="154">
                  <c:v>10.08.2020</c:v>
                </c:pt>
                <c:pt idx="155">
                  <c:v>11.08.2020</c:v>
                </c:pt>
                <c:pt idx="156">
                  <c:v>12.08.2020</c:v>
                </c:pt>
                <c:pt idx="157">
                  <c:v>13.08.2020</c:v>
                </c:pt>
                <c:pt idx="158">
                  <c:v>14.08.2020</c:v>
                </c:pt>
                <c:pt idx="159">
                  <c:v>15.08.2020</c:v>
                </c:pt>
                <c:pt idx="160">
                  <c:v>16.08.2020</c:v>
                </c:pt>
                <c:pt idx="161">
                  <c:v>17.08.2020</c:v>
                </c:pt>
                <c:pt idx="162">
                  <c:v>18.08.2020</c:v>
                </c:pt>
                <c:pt idx="163">
                  <c:v>19.08.2020</c:v>
                </c:pt>
                <c:pt idx="164">
                  <c:v>20.08.2020</c:v>
                </c:pt>
                <c:pt idx="165">
                  <c:v>21.08.2020</c:v>
                </c:pt>
                <c:pt idx="166">
                  <c:v>22.08.2020</c:v>
                </c:pt>
                <c:pt idx="167">
                  <c:v>23.08.2020</c:v>
                </c:pt>
                <c:pt idx="168">
                  <c:v>24.08.2020</c:v>
                </c:pt>
                <c:pt idx="169">
                  <c:v>25.08.2020</c:v>
                </c:pt>
                <c:pt idx="170">
                  <c:v>26.08.2020</c:v>
                </c:pt>
                <c:pt idx="171">
                  <c:v>27.08.2020</c:v>
                </c:pt>
                <c:pt idx="172">
                  <c:v>28.08.2020</c:v>
                </c:pt>
                <c:pt idx="173">
                  <c:v>29.08.2020</c:v>
                </c:pt>
                <c:pt idx="174">
                  <c:v>30.08.2020</c:v>
                </c:pt>
                <c:pt idx="175">
                  <c:v>31.08.2020</c:v>
                </c:pt>
                <c:pt idx="176">
                  <c:v>01.09.2020</c:v>
                </c:pt>
                <c:pt idx="177">
                  <c:v>02.09.2020</c:v>
                </c:pt>
                <c:pt idx="178">
                  <c:v>03.09.2020</c:v>
                </c:pt>
                <c:pt idx="179">
                  <c:v>04.09.2020</c:v>
                </c:pt>
                <c:pt idx="180">
                  <c:v>05.09.2020</c:v>
                </c:pt>
                <c:pt idx="181">
                  <c:v>06.09.2020</c:v>
                </c:pt>
                <c:pt idx="182">
                  <c:v>07.09.2020</c:v>
                </c:pt>
                <c:pt idx="183">
                  <c:v>08.09.2020</c:v>
                </c:pt>
                <c:pt idx="184">
                  <c:v>09.09.2020</c:v>
                </c:pt>
                <c:pt idx="185">
                  <c:v>10.09.2020</c:v>
                </c:pt>
                <c:pt idx="186">
                  <c:v>11.09.2020</c:v>
                </c:pt>
                <c:pt idx="187">
                  <c:v>12.09.2020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01.10.2020</c:v>
                </c:pt>
                <c:pt idx="207">
                  <c:v>02.10.2020</c:v>
                </c:pt>
                <c:pt idx="208">
                  <c:v>03.10.2020</c:v>
                </c:pt>
                <c:pt idx="209">
                  <c:v>04.10.2020</c:v>
                </c:pt>
                <c:pt idx="210">
                  <c:v>05.10.2020</c:v>
                </c:pt>
                <c:pt idx="211">
                  <c:v>06.10.2020</c:v>
                </c:pt>
                <c:pt idx="212">
                  <c:v>07.10.2020</c:v>
                </c:pt>
                <c:pt idx="213">
                  <c:v>08.10.2020</c:v>
                </c:pt>
                <c:pt idx="214">
                  <c:v>09.10.2020</c:v>
                </c:pt>
                <c:pt idx="215">
                  <c:v>10.10.2020</c:v>
                </c:pt>
                <c:pt idx="216">
                  <c:v>10.11.2020</c:v>
                </c:pt>
                <c:pt idx="217">
                  <c:v>10.12.2020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  <c:pt idx="236">
                  <c:v>31/10/2020</c:v>
                </c:pt>
                <c:pt idx="237">
                  <c:v>01.11.2020</c:v>
                </c:pt>
                <c:pt idx="238">
                  <c:v>02.11.2020</c:v>
                </c:pt>
                <c:pt idx="239">
                  <c:v>11.03.2020</c:v>
                </c:pt>
                <c:pt idx="240">
                  <c:v>11.04.2020</c:v>
                </c:pt>
                <c:pt idx="241">
                  <c:v>11.05.2020</c:v>
                </c:pt>
                <c:pt idx="242">
                  <c:v>11.06.2020</c:v>
                </c:pt>
                <c:pt idx="243">
                  <c:v>11.07.2020</c:v>
                </c:pt>
                <c:pt idx="244">
                  <c:v>11.08.2020</c:v>
                </c:pt>
                <c:pt idx="245">
                  <c:v>11.09.2020</c:v>
                </c:pt>
                <c:pt idx="246">
                  <c:v>11.10.2020</c:v>
                </c:pt>
                <c:pt idx="247">
                  <c:v>11.11.2020</c:v>
                </c:pt>
                <c:pt idx="248">
                  <c:v>11.12.2020</c:v>
                </c:pt>
                <c:pt idx="249">
                  <c:v>13.11.2020</c:v>
                </c:pt>
                <c:pt idx="250">
                  <c:v>14/11/2020</c:v>
                </c:pt>
                <c:pt idx="251">
                  <c:v>15/11/2020</c:v>
                </c:pt>
                <c:pt idx="252">
                  <c:v>16/11/2020</c:v>
                </c:pt>
                <c:pt idx="253">
                  <c:v>17/11/2020</c:v>
                </c:pt>
                <c:pt idx="254">
                  <c:v>18/11/2020</c:v>
                </c:pt>
                <c:pt idx="255">
                  <c:v>19/11/2020</c:v>
                </c:pt>
                <c:pt idx="256">
                  <c:v>20/11/2020</c:v>
                </c:pt>
                <c:pt idx="257">
                  <c:v>21/11/2020</c:v>
                </c:pt>
                <c:pt idx="258">
                  <c:v>22/11/2020</c:v>
                </c:pt>
                <c:pt idx="259">
                  <c:v>23/11/2020</c:v>
                </c:pt>
                <c:pt idx="260">
                  <c:v>24.11.2020</c:v>
                </c:pt>
                <c:pt idx="261">
                  <c:v>25.11.2020</c:v>
                </c:pt>
                <c:pt idx="262">
                  <c:v>26.11.2020</c:v>
                </c:pt>
                <c:pt idx="263">
                  <c:v>27.11.2020</c:v>
                </c:pt>
                <c:pt idx="264">
                  <c:v>28.11.2020</c:v>
                </c:pt>
                <c:pt idx="265">
                  <c:v>29.11.2020</c:v>
                </c:pt>
                <c:pt idx="266">
                  <c:v>30.11.2020</c:v>
                </c:pt>
                <c:pt idx="267">
                  <c:v>01.12.2020</c:v>
                </c:pt>
                <c:pt idx="268">
                  <c:v>02.12.2020</c:v>
                </c:pt>
                <c:pt idx="269">
                  <c:v>12.03.2020</c:v>
                </c:pt>
                <c:pt idx="270">
                  <c:v>12.04.2020</c:v>
                </c:pt>
                <c:pt idx="271">
                  <c:v>12.05.2020</c:v>
                </c:pt>
                <c:pt idx="272">
                  <c:v>12.06.2020</c:v>
                </c:pt>
                <c:pt idx="273">
                  <c:v>12.07.2020</c:v>
                </c:pt>
                <c:pt idx="274">
                  <c:v>12.08.2020</c:v>
                </c:pt>
                <c:pt idx="275">
                  <c:v>12.09.2020</c:v>
                </c:pt>
                <c:pt idx="276">
                  <c:v>12.10.2020</c:v>
                </c:pt>
                <c:pt idx="277">
                  <c:v>12.11.2020</c:v>
                </c:pt>
                <c:pt idx="278">
                  <c:v>12.12.2020</c:v>
                </c:pt>
                <c:pt idx="279">
                  <c:v>13/12/2020</c:v>
                </c:pt>
                <c:pt idx="280">
                  <c:v>14/12/2020</c:v>
                </c:pt>
                <c:pt idx="281">
                  <c:v>15/12/2020</c:v>
                </c:pt>
                <c:pt idx="282">
                  <c:v>16/12/2020</c:v>
                </c:pt>
                <c:pt idx="283">
                  <c:v>17/12/2020</c:v>
                </c:pt>
                <c:pt idx="284">
                  <c:v>18/12/2020</c:v>
                </c:pt>
                <c:pt idx="285">
                  <c:v>19/12/2020</c:v>
                </c:pt>
                <c:pt idx="286">
                  <c:v>20/12/2020</c:v>
                </c:pt>
                <c:pt idx="287">
                  <c:v>21/12/2020</c:v>
                </c:pt>
                <c:pt idx="288">
                  <c:v>22/12/2020</c:v>
                </c:pt>
                <c:pt idx="289">
                  <c:v>23/12/2020</c:v>
                </c:pt>
                <c:pt idx="290">
                  <c:v>24/12/2020</c:v>
                </c:pt>
                <c:pt idx="291">
                  <c:v>25/12/2020</c:v>
                </c:pt>
                <c:pt idx="292">
                  <c:v>26/12/2020</c:v>
                </c:pt>
                <c:pt idx="293">
                  <c:v>27/12/2020</c:v>
                </c:pt>
                <c:pt idx="294">
                  <c:v>28/12/2020</c:v>
                </c:pt>
                <c:pt idx="295">
                  <c:v>29/12/2020</c:v>
                </c:pt>
                <c:pt idx="296">
                  <c:v>30/12/2020</c:v>
                </c:pt>
                <c:pt idx="297">
                  <c:v>31/12/2020</c:v>
                </c:pt>
                <c:pt idx="298">
                  <c:v>01.01.2021</c:v>
                </c:pt>
                <c:pt idx="299">
                  <c:v>02.01.2021</c:v>
                </c:pt>
                <c:pt idx="300">
                  <c:v>03.01.2021</c:v>
                </c:pt>
                <c:pt idx="301">
                  <c:v>04.01.2021</c:v>
                </c:pt>
                <c:pt idx="302">
                  <c:v>05.01.2021</c:v>
                </c:pt>
                <c:pt idx="303">
                  <c:v>06.01.2021</c:v>
                </c:pt>
                <c:pt idx="304">
                  <c:v>07.01.2021</c:v>
                </c:pt>
                <c:pt idx="305">
                  <c:v>08.01.2021</c:v>
                </c:pt>
                <c:pt idx="306">
                  <c:v>09.01.2021</c:v>
                </c:pt>
                <c:pt idx="307">
                  <c:v>10.01.2021</c:v>
                </c:pt>
                <c:pt idx="308">
                  <c:v>11.01.2021</c:v>
                </c:pt>
                <c:pt idx="309">
                  <c:v>12.01.2021</c:v>
                </c:pt>
                <c:pt idx="310">
                  <c:v>13.01.2021</c:v>
                </c:pt>
                <c:pt idx="311">
                  <c:v>14.01.2021</c:v>
                </c:pt>
                <c:pt idx="312">
                  <c:v>15.01.2021</c:v>
                </c:pt>
                <c:pt idx="313">
                  <c:v>16.01.2021</c:v>
                </c:pt>
                <c:pt idx="314">
                  <c:v>17.01.2021</c:v>
                </c:pt>
                <c:pt idx="315">
                  <c:v>18.01.2021</c:v>
                </c:pt>
                <c:pt idx="316">
                  <c:v>19.01.2021</c:v>
                </c:pt>
                <c:pt idx="317">
                  <c:v>20.01.2021</c:v>
                </c:pt>
                <c:pt idx="318">
                  <c:v>21.01.2021</c:v>
                </c:pt>
                <c:pt idx="319">
                  <c:v>22.01.2021</c:v>
                </c:pt>
                <c:pt idx="320">
                  <c:v>23.01.2021</c:v>
                </c:pt>
                <c:pt idx="321">
                  <c:v>24.01.2021</c:v>
                </c:pt>
                <c:pt idx="322">
                  <c:v>25.01.2021</c:v>
                </c:pt>
                <c:pt idx="323">
                  <c:v>26.01.2021</c:v>
                </c:pt>
                <c:pt idx="324">
                  <c:v>27.01.2021</c:v>
                </c:pt>
                <c:pt idx="325">
                  <c:v>28.01.2021</c:v>
                </c:pt>
                <c:pt idx="326">
                  <c:v>29.01.2021</c:v>
                </c:pt>
                <c:pt idx="327">
                  <c:v>30.01.2021</c:v>
                </c:pt>
                <c:pt idx="328">
                  <c:v>31.01.2021</c:v>
                </c:pt>
                <c:pt idx="329">
                  <c:v>01.02.2021</c:v>
                </c:pt>
                <c:pt idx="330">
                  <c:v>02.02.2021</c:v>
                </c:pt>
                <c:pt idx="331">
                  <c:v>03.02.2021</c:v>
                </c:pt>
                <c:pt idx="332">
                  <c:v>04.02.2021</c:v>
                </c:pt>
                <c:pt idx="333">
                  <c:v>05.02.2021</c:v>
                </c:pt>
                <c:pt idx="334">
                  <c:v>06.02.2021</c:v>
                </c:pt>
                <c:pt idx="335">
                  <c:v>07.02.2021</c:v>
                </c:pt>
                <c:pt idx="336">
                  <c:v>08.02.2021</c:v>
                </c:pt>
                <c:pt idx="337">
                  <c:v>09.02.2021</c:v>
                </c:pt>
                <c:pt idx="338">
                  <c:v>10.02.2021</c:v>
                </c:pt>
                <c:pt idx="339">
                  <c:v>11.02.2021</c:v>
                </c:pt>
                <c:pt idx="340">
                  <c:v>12.02.2021</c:v>
                </c:pt>
                <c:pt idx="341">
                  <c:v>13.02.2021</c:v>
                </c:pt>
                <c:pt idx="342">
                  <c:v>14.02.2021</c:v>
                </c:pt>
                <c:pt idx="343">
                  <c:v>15.02.2021</c:v>
                </c:pt>
                <c:pt idx="344">
                  <c:v>16.02.2021</c:v>
                </c:pt>
                <c:pt idx="345">
                  <c:v>17.02.2021</c:v>
                </c:pt>
                <c:pt idx="346">
                  <c:v>18.02.2021</c:v>
                </c:pt>
                <c:pt idx="347">
                  <c:v>19.02.2021</c:v>
                </c:pt>
                <c:pt idx="348">
                  <c:v>20.02.2021</c:v>
                </c:pt>
                <c:pt idx="349">
                  <c:v>21.02.2021</c:v>
                </c:pt>
                <c:pt idx="350">
                  <c:v>22.02.2021</c:v>
                </c:pt>
                <c:pt idx="351">
                  <c:v>23.02.2021</c:v>
                </c:pt>
                <c:pt idx="352">
                  <c:v>24.02.2021</c:v>
                </c:pt>
                <c:pt idx="353">
                  <c:v>25.02.2021</c:v>
                </c:pt>
                <c:pt idx="354">
                  <c:v>26.02.2021</c:v>
                </c:pt>
                <c:pt idx="355">
                  <c:v>27.02.2021</c:v>
                </c:pt>
                <c:pt idx="356">
                  <c:v>28.02.2021</c:v>
                </c:pt>
                <c:pt idx="357">
                  <c:v>01.03.2021</c:v>
                </c:pt>
                <c:pt idx="358">
                  <c:v>02.03.2021</c:v>
                </c:pt>
                <c:pt idx="359">
                  <c:v>03.03.2021</c:v>
                </c:pt>
                <c:pt idx="360">
                  <c:v>04.03.2021</c:v>
                </c:pt>
                <c:pt idx="361">
                  <c:v>05.03.2021</c:v>
                </c:pt>
                <c:pt idx="362">
                  <c:v>06.03.2021</c:v>
                </c:pt>
                <c:pt idx="363">
                  <c:v>07.03.2021</c:v>
                </c:pt>
                <c:pt idx="364">
                  <c:v>08.03.2021</c:v>
                </c:pt>
                <c:pt idx="365">
                  <c:v>09.03.2021</c:v>
                </c:pt>
                <c:pt idx="366">
                  <c:v>10.03.2021</c:v>
                </c:pt>
                <c:pt idx="367">
                  <c:v>11.03.2021</c:v>
                </c:pt>
                <c:pt idx="368">
                  <c:v>12.03.2021</c:v>
                </c:pt>
                <c:pt idx="369">
                  <c:v>13.03.2021</c:v>
                </c:pt>
                <c:pt idx="370">
                  <c:v>14.03.2021</c:v>
                </c:pt>
                <c:pt idx="371">
                  <c:v>15.03.2021</c:v>
                </c:pt>
                <c:pt idx="372">
                  <c:v>16.03.2021</c:v>
                </c:pt>
                <c:pt idx="373">
                  <c:v>17.03.2021</c:v>
                </c:pt>
                <c:pt idx="374">
                  <c:v>18.03.2021</c:v>
                </c:pt>
                <c:pt idx="375">
                  <c:v>19.03.2021</c:v>
                </c:pt>
                <c:pt idx="376">
                  <c:v>20.03.2021</c:v>
                </c:pt>
                <c:pt idx="377">
                  <c:v>21.03.2021</c:v>
                </c:pt>
                <c:pt idx="378">
                  <c:v>22.03.2021</c:v>
                </c:pt>
                <c:pt idx="379">
                  <c:v>23.03.2021</c:v>
                </c:pt>
                <c:pt idx="380">
                  <c:v>24.03.2021</c:v>
                </c:pt>
                <c:pt idx="381">
                  <c:v>25.03.2021</c:v>
                </c:pt>
                <c:pt idx="382">
                  <c:v>26.03.2021</c:v>
                </c:pt>
                <c:pt idx="383">
                  <c:v>27.03.2021</c:v>
                </c:pt>
                <c:pt idx="384">
                  <c:v>28.03.2021</c:v>
                </c:pt>
                <c:pt idx="385">
                  <c:v>29.03.2021</c:v>
                </c:pt>
                <c:pt idx="386">
                  <c:v>30.03.2021</c:v>
                </c:pt>
                <c:pt idx="387">
                  <c:v>31.03.2021</c:v>
                </c:pt>
                <c:pt idx="388">
                  <c:v>01.04.2021</c:v>
                </c:pt>
                <c:pt idx="389">
                  <c:v>02.04.2021</c:v>
                </c:pt>
                <c:pt idx="390">
                  <c:v>03.04.2021</c:v>
                </c:pt>
                <c:pt idx="391">
                  <c:v>04.04.2021</c:v>
                </c:pt>
                <c:pt idx="392">
                  <c:v>05.04.2021</c:v>
                </c:pt>
                <c:pt idx="393">
                  <c:v>06.04.2021</c:v>
                </c:pt>
                <c:pt idx="394">
                  <c:v>07.04.2021</c:v>
                </c:pt>
                <c:pt idx="395">
                  <c:v>08.04.2021</c:v>
                </c:pt>
                <c:pt idx="396">
                  <c:v>09.04.2021</c:v>
                </c:pt>
                <c:pt idx="397">
                  <c:v>10.04.2021</c:v>
                </c:pt>
                <c:pt idx="398">
                  <c:v>11.04.2021</c:v>
                </c:pt>
                <c:pt idx="399">
                  <c:v>12.04.2021</c:v>
                </c:pt>
                <c:pt idx="400">
                  <c:v>13.04.2021</c:v>
                </c:pt>
                <c:pt idx="401">
                  <c:v>14.04.2021</c:v>
                </c:pt>
                <c:pt idx="402">
                  <c:v>15.04.2021</c:v>
                </c:pt>
                <c:pt idx="403">
                  <c:v>16.04.2021</c:v>
                </c:pt>
                <c:pt idx="404">
                  <c:v>17.04.2021</c:v>
                </c:pt>
                <c:pt idx="405">
                  <c:v>18.04.2021</c:v>
                </c:pt>
                <c:pt idx="406">
                  <c:v>19.04.2021</c:v>
                </c:pt>
                <c:pt idx="407">
                  <c:v>20.04.2021</c:v>
                </c:pt>
                <c:pt idx="408">
                  <c:v>21.04.2021</c:v>
                </c:pt>
                <c:pt idx="409">
                  <c:v>22.04.2021</c:v>
                </c:pt>
                <c:pt idx="410">
                  <c:v>23.04.2021</c:v>
                </c:pt>
                <c:pt idx="411">
                  <c:v>24.04.2021</c:v>
                </c:pt>
                <c:pt idx="412">
                  <c:v>25.04.2021</c:v>
                </c:pt>
                <c:pt idx="413">
                  <c:v>26.04.2021</c:v>
                </c:pt>
                <c:pt idx="414">
                  <c:v>27.04.2021</c:v>
                </c:pt>
                <c:pt idx="415">
                  <c:v>28.04.2021</c:v>
                </c:pt>
                <c:pt idx="416">
                  <c:v>29.04.2021</c:v>
                </c:pt>
                <c:pt idx="417">
                  <c:v>30.04.2021</c:v>
                </c:pt>
                <c:pt idx="418">
                  <c:v>01.05.2021</c:v>
                </c:pt>
                <c:pt idx="419">
                  <c:v>02.05.2021</c:v>
                </c:pt>
                <c:pt idx="420">
                  <c:v>03.05.2021</c:v>
                </c:pt>
                <c:pt idx="421">
                  <c:v>04.05.2021</c:v>
                </c:pt>
                <c:pt idx="422">
                  <c:v>05.05.2021</c:v>
                </c:pt>
                <c:pt idx="423">
                  <c:v>06.05.2021</c:v>
                </c:pt>
                <c:pt idx="424">
                  <c:v>07.05.2021</c:v>
                </c:pt>
                <c:pt idx="425">
                  <c:v>08.05.2021</c:v>
                </c:pt>
                <c:pt idx="426">
                  <c:v>09.05.2021</c:v>
                </c:pt>
                <c:pt idx="427">
                  <c:v>10.05.2021</c:v>
                </c:pt>
                <c:pt idx="428">
                  <c:v>11.05.2021</c:v>
                </c:pt>
                <c:pt idx="429">
                  <c:v>12.05.2021</c:v>
                </c:pt>
                <c:pt idx="430">
                  <c:v>13.05.2021</c:v>
                </c:pt>
                <c:pt idx="431">
                  <c:v>14.05.2021</c:v>
                </c:pt>
                <c:pt idx="432">
                  <c:v>15.05.2021</c:v>
                </c:pt>
                <c:pt idx="433">
                  <c:v>16.05.2021</c:v>
                </c:pt>
                <c:pt idx="434">
                  <c:v>17.05.2021</c:v>
                </c:pt>
                <c:pt idx="435">
                  <c:v>18.05.2021</c:v>
                </c:pt>
                <c:pt idx="436">
                  <c:v>19.05.2021</c:v>
                </c:pt>
                <c:pt idx="437">
                  <c:v>20.05.2021</c:v>
                </c:pt>
                <c:pt idx="438">
                  <c:v>21.05.2021</c:v>
                </c:pt>
                <c:pt idx="439">
                  <c:v>22.05.2021</c:v>
                </c:pt>
                <c:pt idx="440">
                  <c:v>23.05.2021</c:v>
                </c:pt>
                <c:pt idx="441">
                  <c:v>24.05.2021</c:v>
                </c:pt>
                <c:pt idx="442">
                  <c:v>25.05.2021</c:v>
                </c:pt>
                <c:pt idx="443">
                  <c:v>26.05.2021</c:v>
                </c:pt>
                <c:pt idx="444">
                  <c:v>27.05.2021</c:v>
                </c:pt>
                <c:pt idx="445">
                  <c:v>28.05.2021</c:v>
                </c:pt>
                <c:pt idx="446">
                  <c:v>29.05.2021</c:v>
                </c:pt>
                <c:pt idx="447">
                  <c:v>30.05.2021</c:v>
                </c:pt>
                <c:pt idx="448">
                  <c:v>31.05.2021</c:v>
                </c:pt>
                <c:pt idx="449">
                  <c:v>01.06.2021</c:v>
                </c:pt>
                <c:pt idx="450">
                  <c:v>02.06.2021</c:v>
                </c:pt>
                <c:pt idx="451">
                  <c:v>03.06.2021</c:v>
                </c:pt>
                <c:pt idx="452">
                  <c:v>04.06.2021</c:v>
                </c:pt>
                <c:pt idx="453">
                  <c:v>05.06.2021</c:v>
                </c:pt>
                <c:pt idx="454">
                  <c:v>06.06.2021</c:v>
                </c:pt>
                <c:pt idx="455">
                  <c:v>07.06.2021</c:v>
                </c:pt>
                <c:pt idx="456">
                  <c:v>08.06.2021</c:v>
                </c:pt>
                <c:pt idx="457">
                  <c:v>09.06.2021</c:v>
                </c:pt>
                <c:pt idx="458">
                  <c:v>10.06.2021</c:v>
                </c:pt>
                <c:pt idx="459">
                  <c:v>11.06.2021</c:v>
                </c:pt>
                <c:pt idx="460">
                  <c:v>12.06.2021</c:v>
                </c:pt>
                <c:pt idx="461">
                  <c:v>13.06.2021</c:v>
                </c:pt>
                <c:pt idx="462">
                  <c:v>14.06.2021</c:v>
                </c:pt>
                <c:pt idx="463">
                  <c:v>15.06.2021</c:v>
                </c:pt>
                <c:pt idx="464">
                  <c:v>16.06.2021</c:v>
                </c:pt>
                <c:pt idx="465">
                  <c:v>17.06.2021</c:v>
                </c:pt>
                <c:pt idx="466">
                  <c:v>18.06.2021</c:v>
                </c:pt>
                <c:pt idx="467">
                  <c:v>19.06.2021</c:v>
                </c:pt>
                <c:pt idx="468">
                  <c:v>20.06.2021</c:v>
                </c:pt>
                <c:pt idx="469">
                  <c:v>21.06.2021</c:v>
                </c:pt>
                <c:pt idx="470">
                  <c:v>22.06.2021</c:v>
                </c:pt>
                <c:pt idx="471">
                  <c:v>23.06.2021</c:v>
                </c:pt>
                <c:pt idx="472">
                  <c:v>24.06.2021</c:v>
                </c:pt>
                <c:pt idx="473">
                  <c:v>25.06.2021</c:v>
                </c:pt>
                <c:pt idx="474">
                  <c:v>26.06.2021</c:v>
                </c:pt>
                <c:pt idx="475">
                  <c:v>27.06.2021</c:v>
                </c:pt>
                <c:pt idx="476">
                  <c:v>28.06.2021</c:v>
                </c:pt>
                <c:pt idx="477">
                  <c:v>29.06.2021</c:v>
                </c:pt>
                <c:pt idx="478">
                  <c:v>30.06.2021</c:v>
                </c:pt>
                <c:pt idx="479">
                  <c:v>01.07.2021</c:v>
                </c:pt>
                <c:pt idx="480">
                  <c:v>02.07.2021</c:v>
                </c:pt>
                <c:pt idx="481">
                  <c:v>03.07.2021</c:v>
                </c:pt>
                <c:pt idx="482">
                  <c:v>04.07.2021</c:v>
                </c:pt>
                <c:pt idx="483">
                  <c:v>05.07.2021</c:v>
                </c:pt>
                <c:pt idx="484">
                  <c:v>06.07.2021</c:v>
                </c:pt>
                <c:pt idx="485">
                  <c:v>07.07.2021</c:v>
                </c:pt>
                <c:pt idx="486">
                  <c:v>08.07.2021</c:v>
                </c:pt>
                <c:pt idx="487">
                  <c:v>09.07.2021</c:v>
                </c:pt>
                <c:pt idx="488">
                  <c:v>10.07.2021</c:v>
                </c:pt>
                <c:pt idx="489">
                  <c:v>11.07.2021</c:v>
                </c:pt>
                <c:pt idx="490">
                  <c:v>12.07.2021</c:v>
                </c:pt>
                <c:pt idx="491">
                  <c:v>13.07.2021</c:v>
                </c:pt>
                <c:pt idx="492">
                  <c:v>13.07.2021</c:v>
                </c:pt>
                <c:pt idx="493">
                  <c:v>14.07.2021</c:v>
                </c:pt>
                <c:pt idx="494">
                  <c:v>15.07.2021</c:v>
                </c:pt>
                <c:pt idx="495">
                  <c:v>17.07.2021</c:v>
                </c:pt>
                <c:pt idx="496">
                  <c:v>18.07.2021</c:v>
                </c:pt>
                <c:pt idx="497">
                  <c:v>19.07.2021</c:v>
                </c:pt>
                <c:pt idx="498">
                  <c:v>20.07.2021</c:v>
                </c:pt>
                <c:pt idx="499">
                  <c:v>21.07.2021</c:v>
                </c:pt>
                <c:pt idx="500">
                  <c:v>22.07.2021</c:v>
                </c:pt>
                <c:pt idx="501">
                  <c:v>23.07.2021</c:v>
                </c:pt>
                <c:pt idx="502">
                  <c:v>24.07.2021</c:v>
                </c:pt>
                <c:pt idx="503">
                  <c:v>25.07.2021</c:v>
                </c:pt>
                <c:pt idx="504">
                  <c:v>26.07.2021</c:v>
                </c:pt>
                <c:pt idx="505">
                  <c:v>27.07.2021</c:v>
                </c:pt>
                <c:pt idx="506">
                  <c:v>28.07.2021</c:v>
                </c:pt>
                <c:pt idx="507">
                  <c:v>29.07.2021</c:v>
                </c:pt>
                <c:pt idx="508">
                  <c:v>30.07.2021</c:v>
                </c:pt>
                <c:pt idx="509">
                  <c:v>31.07.2021</c:v>
                </c:pt>
                <c:pt idx="510">
                  <c:v>01.08.2021</c:v>
                </c:pt>
                <c:pt idx="511">
                  <c:v>02.08.2021</c:v>
                </c:pt>
                <c:pt idx="512">
                  <c:v>03.08.2021</c:v>
                </c:pt>
                <c:pt idx="513">
                  <c:v>04.08.2021</c:v>
                </c:pt>
                <c:pt idx="514">
                  <c:v>05.08.2021</c:v>
                </c:pt>
                <c:pt idx="515">
                  <c:v>06.08.2021</c:v>
                </c:pt>
                <c:pt idx="516">
                  <c:v>07.08.2021</c:v>
                </c:pt>
                <c:pt idx="517">
                  <c:v>08.08.2021</c:v>
                </c:pt>
                <c:pt idx="518">
                  <c:v>09.08.2021</c:v>
                </c:pt>
                <c:pt idx="519">
                  <c:v>10.08.2021</c:v>
                </c:pt>
                <c:pt idx="520">
                  <c:v>11.08.2021</c:v>
                </c:pt>
                <c:pt idx="521">
                  <c:v>12.08.2021</c:v>
                </c:pt>
                <c:pt idx="522">
                  <c:v>13.08.2021</c:v>
                </c:pt>
                <c:pt idx="523">
                  <c:v>14.08.2021</c:v>
                </c:pt>
                <c:pt idx="524">
                  <c:v>15.08.2021</c:v>
                </c:pt>
                <c:pt idx="525">
                  <c:v>16.08.2021</c:v>
                </c:pt>
                <c:pt idx="526">
                  <c:v>17.08.2021</c:v>
                </c:pt>
                <c:pt idx="527">
                  <c:v>18.08.2021</c:v>
                </c:pt>
                <c:pt idx="528">
                  <c:v>19.08.2021</c:v>
                </c:pt>
                <c:pt idx="529">
                  <c:v>20.08.2021</c:v>
                </c:pt>
                <c:pt idx="530">
                  <c:v>21.08.2021</c:v>
                </c:pt>
                <c:pt idx="531">
                  <c:v>22.08.2021</c:v>
                </c:pt>
                <c:pt idx="532">
                  <c:v>23.08.2021</c:v>
                </c:pt>
                <c:pt idx="533">
                  <c:v>24.08.2021</c:v>
                </c:pt>
                <c:pt idx="534">
                  <c:v>25.08.2021</c:v>
                </c:pt>
                <c:pt idx="535">
                  <c:v>26.08.2021</c:v>
                </c:pt>
                <c:pt idx="536">
                  <c:v>27.08.2021</c:v>
                </c:pt>
              </c:strCache>
            </c:strRef>
          </c:cat>
          <c:val>
            <c:numRef>
              <c:f>Лист1!$B$2:$B$538</c:f>
              <c:numCache>
                <c:formatCode>General</c:formatCode>
                <c:ptCount val="537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  <c:pt idx="236">
                  <c:v>839</c:v>
                </c:pt>
                <c:pt idx="237">
                  <c:v>542</c:v>
                </c:pt>
                <c:pt idx="238">
                  <c:v>195</c:v>
                </c:pt>
                <c:pt idx="239">
                  <c:v>710</c:v>
                </c:pt>
                <c:pt idx="240">
                  <c:v>1020</c:v>
                </c:pt>
                <c:pt idx="241">
                  <c:v>1059</c:v>
                </c:pt>
                <c:pt idx="242">
                  <c:v>935</c:v>
                </c:pt>
                <c:pt idx="243">
                  <c:v>1174</c:v>
                </c:pt>
                <c:pt idx="244">
                  <c:v>671</c:v>
                </c:pt>
                <c:pt idx="245">
                  <c:v>331</c:v>
                </c:pt>
                <c:pt idx="246">
                  <c:v>915</c:v>
                </c:pt>
                <c:pt idx="247">
                  <c:v>1115</c:v>
                </c:pt>
                <c:pt idx="248">
                  <c:v>1331</c:v>
                </c:pt>
                <c:pt idx="249">
                  <c:v>1323</c:v>
                </c:pt>
                <c:pt idx="250">
                  <c:v>1411</c:v>
                </c:pt>
                <c:pt idx="251">
                  <c:v>507</c:v>
                </c:pt>
                <c:pt idx="252">
                  <c:v>564</c:v>
                </c:pt>
                <c:pt idx="253">
                  <c:v>1069</c:v>
                </c:pt>
                <c:pt idx="254">
                  <c:v>1607</c:v>
                </c:pt>
                <c:pt idx="255">
                  <c:v>1442</c:v>
                </c:pt>
                <c:pt idx="256">
                  <c:v>1422</c:v>
                </c:pt>
                <c:pt idx="257">
                  <c:v>1306</c:v>
                </c:pt>
                <c:pt idx="258">
                  <c:v>1252</c:v>
                </c:pt>
                <c:pt idx="259">
                  <c:v>477</c:v>
                </c:pt>
                <c:pt idx="260">
                  <c:v>1215</c:v>
                </c:pt>
                <c:pt idx="261">
                  <c:v>1570</c:v>
                </c:pt>
                <c:pt idx="262">
                  <c:v>1691</c:v>
                </c:pt>
                <c:pt idx="263">
                  <c:v>1246</c:v>
                </c:pt>
                <c:pt idx="264">
                  <c:v>1712</c:v>
                </c:pt>
                <c:pt idx="265">
                  <c:v>1165</c:v>
                </c:pt>
                <c:pt idx="266">
                  <c:v>347</c:v>
                </c:pt>
                <c:pt idx="267">
                  <c:v>1499</c:v>
                </c:pt>
                <c:pt idx="268">
                  <c:v>1717</c:v>
                </c:pt>
                <c:pt idx="269">
                  <c:v>1727</c:v>
                </c:pt>
                <c:pt idx="270">
                  <c:v>1522</c:v>
                </c:pt>
                <c:pt idx="271">
                  <c:v>1728</c:v>
                </c:pt>
                <c:pt idx="272">
                  <c:v>808</c:v>
                </c:pt>
                <c:pt idx="273">
                  <c:v>1130</c:v>
                </c:pt>
                <c:pt idx="274">
                  <c:v>1709</c:v>
                </c:pt>
                <c:pt idx="275">
                  <c:v>1766</c:v>
                </c:pt>
                <c:pt idx="276">
                  <c:v>1715</c:v>
                </c:pt>
                <c:pt idx="277">
                  <c:v>1579</c:v>
                </c:pt>
                <c:pt idx="278">
                  <c:v>1459</c:v>
                </c:pt>
                <c:pt idx="279">
                  <c:v>795</c:v>
                </c:pt>
                <c:pt idx="280">
                  <c:v>735</c:v>
                </c:pt>
                <c:pt idx="281">
                  <c:v>1403</c:v>
                </c:pt>
                <c:pt idx="282">
                  <c:v>1673</c:v>
                </c:pt>
                <c:pt idx="283">
                  <c:v>1590</c:v>
                </c:pt>
                <c:pt idx="284">
                  <c:v>1441</c:v>
                </c:pt>
                <c:pt idx="285">
                  <c:v>1218</c:v>
                </c:pt>
                <c:pt idx="286">
                  <c:v>629</c:v>
                </c:pt>
                <c:pt idx="287">
                  <c:v>703</c:v>
                </c:pt>
                <c:pt idx="288">
                  <c:v>1021</c:v>
                </c:pt>
                <c:pt idx="289">
                  <c:v>1282</c:v>
                </c:pt>
                <c:pt idx="290">
                  <c:v>1222</c:v>
                </c:pt>
                <c:pt idx="291">
                  <c:v>815</c:v>
                </c:pt>
                <c:pt idx="292">
                  <c:v>746</c:v>
                </c:pt>
                <c:pt idx="293">
                  <c:v>359</c:v>
                </c:pt>
                <c:pt idx="294">
                  <c:v>569</c:v>
                </c:pt>
                <c:pt idx="295">
                  <c:v>927</c:v>
                </c:pt>
                <c:pt idx="296">
                  <c:v>990</c:v>
                </c:pt>
                <c:pt idx="297">
                  <c:v>977</c:v>
                </c:pt>
                <c:pt idx="298">
                  <c:v>440</c:v>
                </c:pt>
                <c:pt idx="299">
                  <c:v>436</c:v>
                </c:pt>
                <c:pt idx="300">
                  <c:v>179</c:v>
                </c:pt>
                <c:pt idx="301">
                  <c:v>436</c:v>
                </c:pt>
                <c:pt idx="302">
                  <c:v>612</c:v>
                </c:pt>
                <c:pt idx="303">
                  <c:v>950</c:v>
                </c:pt>
                <c:pt idx="304">
                  <c:v>423</c:v>
                </c:pt>
                <c:pt idx="305">
                  <c:v>375</c:v>
                </c:pt>
                <c:pt idx="306">
                  <c:v>424</c:v>
                </c:pt>
                <c:pt idx="307">
                  <c:v>298</c:v>
                </c:pt>
                <c:pt idx="308">
                  <c:v>271</c:v>
                </c:pt>
                <c:pt idx="309">
                  <c:v>476</c:v>
                </c:pt>
                <c:pt idx="310">
                  <c:v>808</c:v>
                </c:pt>
                <c:pt idx="311">
                  <c:v>741</c:v>
                </c:pt>
                <c:pt idx="312">
                  <c:v>576</c:v>
                </c:pt>
                <c:pt idx="313">
                  <c:v>377</c:v>
                </c:pt>
                <c:pt idx="314">
                  <c:v>214</c:v>
                </c:pt>
                <c:pt idx="315">
                  <c:v>258</c:v>
                </c:pt>
                <c:pt idx="316">
                  <c:v>394</c:v>
                </c:pt>
                <c:pt idx="317">
                  <c:v>612</c:v>
                </c:pt>
                <c:pt idx="318">
                  <c:v>670</c:v>
                </c:pt>
                <c:pt idx="319">
                  <c:v>514</c:v>
                </c:pt>
                <c:pt idx="320">
                  <c:v>635</c:v>
                </c:pt>
                <c:pt idx="321">
                  <c:v>265</c:v>
                </c:pt>
                <c:pt idx="322">
                  <c:v>224</c:v>
                </c:pt>
                <c:pt idx="323">
                  <c:v>546</c:v>
                </c:pt>
                <c:pt idx="324">
                  <c:v>654</c:v>
                </c:pt>
                <c:pt idx="325">
                  <c:v>683</c:v>
                </c:pt>
                <c:pt idx="326">
                  <c:v>551</c:v>
                </c:pt>
                <c:pt idx="327">
                  <c:v>653</c:v>
                </c:pt>
                <c:pt idx="328">
                  <c:v>291</c:v>
                </c:pt>
                <c:pt idx="329">
                  <c:v>282</c:v>
                </c:pt>
                <c:pt idx="330">
                  <c:v>639</c:v>
                </c:pt>
                <c:pt idx="331">
                  <c:v>917</c:v>
                </c:pt>
                <c:pt idx="332">
                  <c:v>982</c:v>
                </c:pt>
                <c:pt idx="333">
                  <c:v>776</c:v>
                </c:pt>
                <c:pt idx="334">
                  <c:v>843</c:v>
                </c:pt>
                <c:pt idx="335">
                  <c:v>326</c:v>
                </c:pt>
                <c:pt idx="336">
                  <c:v>289</c:v>
                </c:pt>
                <c:pt idx="337">
                  <c:v>805</c:v>
                </c:pt>
                <c:pt idx="338">
                  <c:v>890</c:v>
                </c:pt>
                <c:pt idx="339">
                  <c:v>993</c:v>
                </c:pt>
                <c:pt idx="340">
                  <c:v>1280</c:v>
                </c:pt>
                <c:pt idx="341">
                  <c:v>979</c:v>
                </c:pt>
                <c:pt idx="342">
                  <c:v>281</c:v>
                </c:pt>
                <c:pt idx="343">
                  <c:v>363</c:v>
                </c:pt>
                <c:pt idx="344">
                  <c:v>965</c:v>
                </c:pt>
                <c:pt idx="345">
                  <c:v>1301</c:v>
                </c:pt>
                <c:pt idx="346">
                  <c:v>1340</c:v>
                </c:pt>
                <c:pt idx="347">
                  <c:v>1028</c:v>
                </c:pt>
                <c:pt idx="348">
                  <c:v>1062</c:v>
                </c:pt>
                <c:pt idx="349">
                  <c:v>507</c:v>
                </c:pt>
                <c:pt idx="350">
                  <c:v>655</c:v>
                </c:pt>
                <c:pt idx="351">
                  <c:v>1133</c:v>
                </c:pt>
                <c:pt idx="352">
                  <c:v>1610</c:v>
                </c:pt>
                <c:pt idx="353">
                  <c:v>1736</c:v>
                </c:pt>
                <c:pt idx="354">
                  <c:v>1452</c:v>
                </c:pt>
                <c:pt idx="355">
                  <c:v>1518</c:v>
                </c:pt>
                <c:pt idx="356">
                  <c:v>597</c:v>
                </c:pt>
                <c:pt idx="357">
                  <c:v>994</c:v>
                </c:pt>
                <c:pt idx="358">
                  <c:v>1400</c:v>
                </c:pt>
                <c:pt idx="359">
                  <c:v>1550</c:v>
                </c:pt>
                <c:pt idx="360">
                  <c:v>1800</c:v>
                </c:pt>
                <c:pt idx="361">
                  <c:v>1788</c:v>
                </c:pt>
                <c:pt idx="362">
                  <c:v>1620</c:v>
                </c:pt>
                <c:pt idx="363">
                  <c:v>647</c:v>
                </c:pt>
                <c:pt idx="364">
                  <c:v>350</c:v>
                </c:pt>
                <c:pt idx="365">
                  <c:v>873</c:v>
                </c:pt>
                <c:pt idx="366">
                  <c:v>1753</c:v>
                </c:pt>
                <c:pt idx="367">
                  <c:v>1896</c:v>
                </c:pt>
                <c:pt idx="368">
                  <c:v>1785</c:v>
                </c:pt>
                <c:pt idx="369">
                  <c:v>1801</c:v>
                </c:pt>
                <c:pt idx="370">
                  <c:v>785</c:v>
                </c:pt>
                <c:pt idx="371">
                  <c:v>861</c:v>
                </c:pt>
                <c:pt idx="372">
                  <c:v>1688</c:v>
                </c:pt>
                <c:pt idx="373">
                  <c:v>1916</c:v>
                </c:pt>
                <c:pt idx="374">
                  <c:v>1797</c:v>
                </c:pt>
                <c:pt idx="375">
                  <c:v>1843</c:v>
                </c:pt>
                <c:pt idx="376">
                  <c:v>1635</c:v>
                </c:pt>
                <c:pt idx="377">
                  <c:v>831</c:v>
                </c:pt>
                <c:pt idx="378">
                  <c:v>1060</c:v>
                </c:pt>
                <c:pt idx="379">
                  <c:v>1691</c:v>
                </c:pt>
                <c:pt idx="380">
                  <c:v>2273</c:v>
                </c:pt>
                <c:pt idx="381">
                  <c:v>2132</c:v>
                </c:pt>
                <c:pt idx="382">
                  <c:v>1866</c:v>
                </c:pt>
                <c:pt idx="383">
                  <c:v>1674</c:v>
                </c:pt>
                <c:pt idx="384">
                  <c:v>861</c:v>
                </c:pt>
                <c:pt idx="385">
                  <c:v>932</c:v>
                </c:pt>
                <c:pt idx="386">
                  <c:v>917</c:v>
                </c:pt>
                <c:pt idx="387">
                  <c:v>1871</c:v>
                </c:pt>
                <c:pt idx="388">
                  <c:v>1515</c:v>
                </c:pt>
                <c:pt idx="389">
                  <c:v>1380</c:v>
                </c:pt>
                <c:pt idx="390">
                  <c:v>1258</c:v>
                </c:pt>
                <c:pt idx="391">
                  <c:v>693</c:v>
                </c:pt>
                <c:pt idx="392">
                  <c:v>703</c:v>
                </c:pt>
                <c:pt idx="393">
                  <c:v>773</c:v>
                </c:pt>
                <c:pt idx="394">
                  <c:v>1155</c:v>
                </c:pt>
                <c:pt idx="395">
                  <c:v>1428</c:v>
                </c:pt>
                <c:pt idx="396">
                  <c:v>910</c:v>
                </c:pt>
                <c:pt idx="397">
                  <c:v>830</c:v>
                </c:pt>
                <c:pt idx="398">
                  <c:v>331</c:v>
                </c:pt>
                <c:pt idx="399">
                  <c:v>603</c:v>
                </c:pt>
                <c:pt idx="400">
                  <c:v>544</c:v>
                </c:pt>
                <c:pt idx="401">
                  <c:v>1001</c:v>
                </c:pt>
                <c:pt idx="402">
                  <c:v>812</c:v>
                </c:pt>
                <c:pt idx="403">
                  <c:v>689</c:v>
                </c:pt>
                <c:pt idx="404">
                  <c:v>628</c:v>
                </c:pt>
                <c:pt idx="405">
                  <c:v>403</c:v>
                </c:pt>
                <c:pt idx="406">
                  <c:v>341</c:v>
                </c:pt>
                <c:pt idx="407">
                  <c:v>453</c:v>
                </c:pt>
                <c:pt idx="408">
                  <c:v>700</c:v>
                </c:pt>
                <c:pt idx="409">
                  <c:v>618</c:v>
                </c:pt>
                <c:pt idx="410">
                  <c:v>509</c:v>
                </c:pt>
                <c:pt idx="411">
                  <c:v>380</c:v>
                </c:pt>
                <c:pt idx="412">
                  <c:v>241</c:v>
                </c:pt>
                <c:pt idx="413">
                  <c:v>246</c:v>
                </c:pt>
                <c:pt idx="414">
                  <c:v>329</c:v>
                </c:pt>
                <c:pt idx="415">
                  <c:v>424</c:v>
                </c:pt>
                <c:pt idx="416">
                  <c:v>370</c:v>
                </c:pt>
                <c:pt idx="417">
                  <c:v>329</c:v>
                </c:pt>
                <c:pt idx="418">
                  <c:v>323</c:v>
                </c:pt>
                <c:pt idx="419">
                  <c:v>175</c:v>
                </c:pt>
                <c:pt idx="420">
                  <c:v>43</c:v>
                </c:pt>
                <c:pt idx="421">
                  <c:v>126</c:v>
                </c:pt>
                <c:pt idx="422">
                  <c:v>316</c:v>
                </c:pt>
                <c:pt idx="423">
                  <c:v>333</c:v>
                </c:pt>
                <c:pt idx="424">
                  <c:v>260</c:v>
                </c:pt>
                <c:pt idx="425">
                  <c:v>191</c:v>
                </c:pt>
                <c:pt idx="426">
                  <c:v>145</c:v>
                </c:pt>
                <c:pt idx="427">
                  <c:v>49</c:v>
                </c:pt>
                <c:pt idx="428">
                  <c:v>151</c:v>
                </c:pt>
                <c:pt idx="429">
                  <c:v>224</c:v>
                </c:pt>
                <c:pt idx="430">
                  <c:v>213</c:v>
                </c:pt>
                <c:pt idx="431">
                  <c:v>181</c:v>
                </c:pt>
                <c:pt idx="432">
                  <c:v>169</c:v>
                </c:pt>
                <c:pt idx="433">
                  <c:v>109</c:v>
                </c:pt>
                <c:pt idx="434">
                  <c:v>109</c:v>
                </c:pt>
                <c:pt idx="435">
                  <c:v>121</c:v>
                </c:pt>
                <c:pt idx="436">
                  <c:v>138</c:v>
                </c:pt>
                <c:pt idx="437">
                  <c:v>166</c:v>
                </c:pt>
                <c:pt idx="438">
                  <c:v>120</c:v>
                </c:pt>
                <c:pt idx="439">
                  <c:v>102</c:v>
                </c:pt>
                <c:pt idx="440">
                  <c:v>75</c:v>
                </c:pt>
                <c:pt idx="441">
                  <c:v>65</c:v>
                </c:pt>
                <c:pt idx="442">
                  <c:v>73</c:v>
                </c:pt>
                <c:pt idx="443">
                  <c:v>94</c:v>
                </c:pt>
                <c:pt idx="444">
                  <c:v>77</c:v>
                </c:pt>
                <c:pt idx="445">
                  <c:v>75</c:v>
                </c:pt>
                <c:pt idx="446">
                  <c:v>45</c:v>
                </c:pt>
                <c:pt idx="447">
                  <c:v>40</c:v>
                </c:pt>
                <c:pt idx="448">
                  <c:v>41</c:v>
                </c:pt>
                <c:pt idx="449">
                  <c:v>55</c:v>
                </c:pt>
                <c:pt idx="450">
                  <c:v>44</c:v>
                </c:pt>
                <c:pt idx="451">
                  <c:v>69</c:v>
                </c:pt>
                <c:pt idx="452">
                  <c:v>48</c:v>
                </c:pt>
                <c:pt idx="453">
                  <c:v>30</c:v>
                </c:pt>
                <c:pt idx="454">
                  <c:v>21</c:v>
                </c:pt>
                <c:pt idx="455">
                  <c:v>48</c:v>
                </c:pt>
                <c:pt idx="456">
                  <c:v>40</c:v>
                </c:pt>
                <c:pt idx="457">
                  <c:v>60</c:v>
                </c:pt>
                <c:pt idx="458">
                  <c:v>60</c:v>
                </c:pt>
                <c:pt idx="459">
                  <c:v>54</c:v>
                </c:pt>
                <c:pt idx="460">
                  <c:v>43</c:v>
                </c:pt>
                <c:pt idx="461">
                  <c:v>39</c:v>
                </c:pt>
                <c:pt idx="462">
                  <c:v>33</c:v>
                </c:pt>
                <c:pt idx="463">
                  <c:v>48</c:v>
                </c:pt>
                <c:pt idx="464">
                  <c:v>59</c:v>
                </c:pt>
                <c:pt idx="465">
                  <c:v>57</c:v>
                </c:pt>
                <c:pt idx="466">
                  <c:v>60</c:v>
                </c:pt>
                <c:pt idx="467">
                  <c:v>49</c:v>
                </c:pt>
                <c:pt idx="468">
                  <c:v>37</c:v>
                </c:pt>
                <c:pt idx="469">
                  <c:v>47</c:v>
                </c:pt>
                <c:pt idx="470">
                  <c:v>45</c:v>
                </c:pt>
                <c:pt idx="471">
                  <c:v>92</c:v>
                </c:pt>
                <c:pt idx="472">
                  <c:v>63</c:v>
                </c:pt>
                <c:pt idx="473">
                  <c:v>88</c:v>
                </c:pt>
                <c:pt idx="474">
                  <c:v>52</c:v>
                </c:pt>
                <c:pt idx="475">
                  <c:v>32</c:v>
                </c:pt>
                <c:pt idx="476">
                  <c:v>55</c:v>
                </c:pt>
                <c:pt idx="477">
                  <c:v>55</c:v>
                </c:pt>
                <c:pt idx="478">
                  <c:v>65</c:v>
                </c:pt>
                <c:pt idx="479">
                  <c:v>82</c:v>
                </c:pt>
                <c:pt idx="480">
                  <c:v>54</c:v>
                </c:pt>
                <c:pt idx="481">
                  <c:v>61</c:v>
                </c:pt>
                <c:pt idx="482">
                  <c:v>39</c:v>
                </c:pt>
                <c:pt idx="483">
                  <c:v>65</c:v>
                </c:pt>
                <c:pt idx="484">
                  <c:v>70</c:v>
                </c:pt>
                <c:pt idx="485">
                  <c:v>82</c:v>
                </c:pt>
                <c:pt idx="486">
                  <c:v>85</c:v>
                </c:pt>
                <c:pt idx="487">
                  <c:v>71</c:v>
                </c:pt>
                <c:pt idx="488">
                  <c:v>76</c:v>
                </c:pt>
                <c:pt idx="489">
                  <c:v>48</c:v>
                </c:pt>
                <c:pt idx="490">
                  <c:v>62</c:v>
                </c:pt>
                <c:pt idx="491">
                  <c:v>59</c:v>
                </c:pt>
                <c:pt idx="492">
                  <c:v>90</c:v>
                </c:pt>
                <c:pt idx="493">
                  <c:v>88</c:v>
                </c:pt>
                <c:pt idx="494">
                  <c:v>76</c:v>
                </c:pt>
                <c:pt idx="495">
                  <c:v>61</c:v>
                </c:pt>
                <c:pt idx="496">
                  <c:v>43</c:v>
                </c:pt>
                <c:pt idx="497">
                  <c:v>61</c:v>
                </c:pt>
                <c:pt idx="498">
                  <c:v>89</c:v>
                </c:pt>
                <c:pt idx="499">
                  <c:v>141</c:v>
                </c:pt>
                <c:pt idx="500">
                  <c:v>128</c:v>
                </c:pt>
                <c:pt idx="501">
                  <c:v>119</c:v>
                </c:pt>
                <c:pt idx="502">
                  <c:v>97</c:v>
                </c:pt>
                <c:pt idx="503">
                  <c:v>43</c:v>
                </c:pt>
                <c:pt idx="504">
                  <c:v>89</c:v>
                </c:pt>
                <c:pt idx="505">
                  <c:v>139</c:v>
                </c:pt>
                <c:pt idx="506">
                  <c:v>166</c:v>
                </c:pt>
                <c:pt idx="507">
                  <c:v>184</c:v>
                </c:pt>
                <c:pt idx="508">
                  <c:v>154</c:v>
                </c:pt>
                <c:pt idx="509">
                  <c:v>122</c:v>
                </c:pt>
                <c:pt idx="510">
                  <c:v>71</c:v>
                </c:pt>
                <c:pt idx="511">
                  <c:v>118</c:v>
                </c:pt>
                <c:pt idx="512">
                  <c:v>161</c:v>
                </c:pt>
                <c:pt idx="513">
                  <c:v>196</c:v>
                </c:pt>
                <c:pt idx="514">
                  <c:v>159</c:v>
                </c:pt>
                <c:pt idx="515">
                  <c:v>241</c:v>
                </c:pt>
                <c:pt idx="516">
                  <c:v>131</c:v>
                </c:pt>
                <c:pt idx="517">
                  <c:v>75</c:v>
                </c:pt>
                <c:pt idx="518">
                  <c:v>177</c:v>
                </c:pt>
                <c:pt idx="519">
                  <c:v>193</c:v>
                </c:pt>
                <c:pt idx="520">
                  <c:v>256</c:v>
                </c:pt>
                <c:pt idx="521">
                  <c:v>268</c:v>
                </c:pt>
                <c:pt idx="522">
                  <c:v>283</c:v>
                </c:pt>
                <c:pt idx="523">
                  <c:v>140</c:v>
                </c:pt>
                <c:pt idx="524">
                  <c:v>97</c:v>
                </c:pt>
                <c:pt idx="525">
                  <c:v>200</c:v>
                </c:pt>
                <c:pt idx="526">
                  <c:v>345</c:v>
                </c:pt>
                <c:pt idx="527">
                  <c:v>485</c:v>
                </c:pt>
                <c:pt idx="528">
                  <c:v>426</c:v>
                </c:pt>
                <c:pt idx="529">
                  <c:v>407</c:v>
                </c:pt>
                <c:pt idx="530">
                  <c:v>376</c:v>
                </c:pt>
                <c:pt idx="531">
                  <c:v>149</c:v>
                </c:pt>
                <c:pt idx="532">
                  <c:v>314</c:v>
                </c:pt>
                <c:pt idx="533">
                  <c:v>512</c:v>
                </c:pt>
                <c:pt idx="534">
                  <c:v>559</c:v>
                </c:pt>
                <c:pt idx="535">
                  <c:v>497</c:v>
                </c:pt>
                <c:pt idx="536">
                  <c:v>277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Лист1!$A$2:$A$485</c:f>
              <c:strCache>
                <c:ptCount val="484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  <c:pt idx="161">
                  <c:v>09.10.2020</c:v>
                </c:pt>
                <c:pt idx="162">
                  <c:v>10.10.2020</c:v>
                </c:pt>
                <c:pt idx="163">
                  <c:v>10.11.2020</c:v>
                </c:pt>
                <c:pt idx="164">
                  <c:v>10.12.2020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01.11.2020</c:v>
                </c:pt>
                <c:pt idx="185">
                  <c:v>02.11.2020</c:v>
                </c:pt>
                <c:pt idx="186">
                  <c:v>11.03.2020</c:v>
                </c:pt>
                <c:pt idx="187">
                  <c:v>11.04.2020</c:v>
                </c:pt>
                <c:pt idx="188">
                  <c:v>11.05.2020</c:v>
                </c:pt>
                <c:pt idx="189">
                  <c:v>11.06.2020</c:v>
                </c:pt>
                <c:pt idx="190">
                  <c:v>11.07.2020</c:v>
                </c:pt>
                <c:pt idx="191">
                  <c:v>11.08.2020</c:v>
                </c:pt>
                <c:pt idx="192">
                  <c:v>11.09.2020</c:v>
                </c:pt>
                <c:pt idx="193">
                  <c:v>11.10.2020</c:v>
                </c:pt>
                <c:pt idx="194">
                  <c:v>11.11.2020</c:v>
                </c:pt>
                <c:pt idx="195">
                  <c:v>11.12.2020</c:v>
                </c:pt>
                <c:pt idx="196">
                  <c:v>13.11.2020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24.11.2020</c:v>
                </c:pt>
                <c:pt idx="208">
                  <c:v>25.11.2020</c:v>
                </c:pt>
                <c:pt idx="209">
                  <c:v>26.11.2020</c:v>
                </c:pt>
                <c:pt idx="210">
                  <c:v>27.11.2020</c:v>
                </c:pt>
                <c:pt idx="211">
                  <c:v>28.11.2020</c:v>
                </c:pt>
                <c:pt idx="212">
                  <c:v>29.11.2020</c:v>
                </c:pt>
                <c:pt idx="213">
                  <c:v>30.11.2020</c:v>
                </c:pt>
                <c:pt idx="214">
                  <c:v>01.12.2020</c:v>
                </c:pt>
                <c:pt idx="215">
                  <c:v>02.12.2020</c:v>
                </c:pt>
                <c:pt idx="216">
                  <c:v>12.03.2020</c:v>
                </c:pt>
                <c:pt idx="217">
                  <c:v>12.04.2020</c:v>
                </c:pt>
                <c:pt idx="218">
                  <c:v>12.05.2020</c:v>
                </c:pt>
                <c:pt idx="219">
                  <c:v>12.06.2020</c:v>
                </c:pt>
                <c:pt idx="220">
                  <c:v>12.07.2020</c:v>
                </c:pt>
                <c:pt idx="221">
                  <c:v>12.08.2020</c:v>
                </c:pt>
                <c:pt idx="222">
                  <c:v>12.09.2020</c:v>
                </c:pt>
                <c:pt idx="223">
                  <c:v>12.10.2020</c:v>
                </c:pt>
                <c:pt idx="224">
                  <c:v>12.11.2020</c:v>
                </c:pt>
                <c:pt idx="225">
                  <c:v>12.12.2020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05.01.2021</c:v>
                </c:pt>
                <c:pt idx="250">
                  <c:v>06.01.2021</c:v>
                </c:pt>
                <c:pt idx="251">
                  <c:v>07.01.2021</c:v>
                </c:pt>
                <c:pt idx="252">
                  <c:v>08.01.2021</c:v>
                </c:pt>
                <c:pt idx="253">
                  <c:v>09.01.2021</c:v>
                </c:pt>
                <c:pt idx="254">
                  <c:v>10.01.2021</c:v>
                </c:pt>
                <c:pt idx="255">
                  <c:v>11.01.2021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14.01.2021</c:v>
                </c:pt>
                <c:pt idx="259">
                  <c:v>15.01.2021</c:v>
                </c:pt>
                <c:pt idx="260">
                  <c:v>16.01.2021</c:v>
                </c:pt>
                <c:pt idx="261">
                  <c:v>17.01.2021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26.01.2021</c:v>
                </c:pt>
                <c:pt idx="271">
                  <c:v>27.01.2021</c:v>
                </c:pt>
                <c:pt idx="272">
                  <c:v>28.01.2021</c:v>
                </c:pt>
                <c:pt idx="273">
                  <c:v>29.01.2021</c:v>
                </c:pt>
                <c:pt idx="274">
                  <c:v>30.01.2021</c:v>
                </c:pt>
                <c:pt idx="275">
                  <c:v>31.01.2021</c:v>
                </c:pt>
                <c:pt idx="276">
                  <c:v>01.02.2021</c:v>
                </c:pt>
                <c:pt idx="277">
                  <c:v>02.02.2021</c:v>
                </c:pt>
                <c:pt idx="278">
                  <c:v>03.02.2021</c:v>
                </c:pt>
                <c:pt idx="279">
                  <c:v>04.02.2021</c:v>
                </c:pt>
                <c:pt idx="280">
                  <c:v>05.02.2021</c:v>
                </c:pt>
                <c:pt idx="281">
                  <c:v>06.02.2021</c:v>
                </c:pt>
                <c:pt idx="282">
                  <c:v>07.02.2021</c:v>
                </c:pt>
                <c:pt idx="283">
                  <c:v>08.02.2021</c:v>
                </c:pt>
                <c:pt idx="284">
                  <c:v>09.02.2021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12.02.2021</c:v>
                </c:pt>
                <c:pt idx="288">
                  <c:v>13.02.2021</c:v>
                </c:pt>
                <c:pt idx="289">
                  <c:v>14.02.2021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19.02.2021</c:v>
                </c:pt>
                <c:pt idx="295">
                  <c:v>20.02.2021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24.02.2021</c:v>
                </c:pt>
                <c:pt idx="300">
                  <c:v>25.02.2021</c:v>
                </c:pt>
                <c:pt idx="301">
                  <c:v>26.02.2021</c:v>
                </c:pt>
                <c:pt idx="302">
                  <c:v>27.02.2021</c:v>
                </c:pt>
                <c:pt idx="303">
                  <c:v>28.02.2021</c:v>
                </c:pt>
                <c:pt idx="304">
                  <c:v>01.03.2021</c:v>
                </c:pt>
                <c:pt idx="305">
                  <c:v>02.03.2021</c:v>
                </c:pt>
                <c:pt idx="306">
                  <c:v>03.03.2021</c:v>
                </c:pt>
                <c:pt idx="307">
                  <c:v>04.03.2021</c:v>
                </c:pt>
                <c:pt idx="308">
                  <c:v>05.05.2021</c:v>
                </c:pt>
                <c:pt idx="309">
                  <c:v>06.03.2021</c:v>
                </c:pt>
                <c:pt idx="310">
                  <c:v>07.03.2021</c:v>
                </c:pt>
                <c:pt idx="311">
                  <c:v>08.03.2021</c:v>
                </c:pt>
                <c:pt idx="312">
                  <c:v>09.03.2021</c:v>
                </c:pt>
                <c:pt idx="313">
                  <c:v>10.03.2021</c:v>
                </c:pt>
                <c:pt idx="314">
                  <c:v>11.03.2021</c:v>
                </c:pt>
                <c:pt idx="315">
                  <c:v>12.03.2021</c:v>
                </c:pt>
                <c:pt idx="316">
                  <c:v>13.03.2021</c:v>
                </c:pt>
                <c:pt idx="317">
                  <c:v>14.03.2021</c:v>
                </c:pt>
                <c:pt idx="318">
                  <c:v>15.03.2021</c:v>
                </c:pt>
                <c:pt idx="319">
                  <c:v>16.03.2021</c:v>
                </c:pt>
                <c:pt idx="320">
                  <c:v>17.03.2021</c:v>
                </c:pt>
                <c:pt idx="321">
                  <c:v>18.03.2021</c:v>
                </c:pt>
                <c:pt idx="322">
                  <c:v>19.03.2021</c:v>
                </c:pt>
                <c:pt idx="323">
                  <c:v>20.03.2021</c:v>
                </c:pt>
                <c:pt idx="324">
                  <c:v>21.03.2021</c:v>
                </c:pt>
                <c:pt idx="325">
                  <c:v>22.03.2021</c:v>
                </c:pt>
                <c:pt idx="326">
                  <c:v>23.03.2021</c:v>
                </c:pt>
                <c:pt idx="327">
                  <c:v>24.03.2021</c:v>
                </c:pt>
                <c:pt idx="328">
                  <c:v>25.06.2021</c:v>
                </c:pt>
                <c:pt idx="329">
                  <c:v>26.03.2021</c:v>
                </c:pt>
                <c:pt idx="330">
                  <c:v>27.03.2021</c:v>
                </c:pt>
                <c:pt idx="331">
                  <c:v>28.03.2021</c:v>
                </c:pt>
                <c:pt idx="332">
                  <c:v>29.03.2021</c:v>
                </c:pt>
                <c:pt idx="333">
                  <c:v>30.03.2021</c:v>
                </c:pt>
                <c:pt idx="334">
                  <c:v>31.03.2021</c:v>
                </c:pt>
                <c:pt idx="335">
                  <c:v>01.04.2021</c:v>
                </c:pt>
                <c:pt idx="336">
                  <c:v>02.04.2021</c:v>
                </c:pt>
                <c:pt idx="337">
                  <c:v>03.04.2021</c:v>
                </c:pt>
                <c:pt idx="338">
                  <c:v>04.04.2021</c:v>
                </c:pt>
                <c:pt idx="339">
                  <c:v>05.04.2021</c:v>
                </c:pt>
                <c:pt idx="340">
                  <c:v>06.04.2021</c:v>
                </c:pt>
                <c:pt idx="341">
                  <c:v>07.04.2021</c:v>
                </c:pt>
                <c:pt idx="342">
                  <c:v>08.04.2021</c:v>
                </c:pt>
                <c:pt idx="343">
                  <c:v>09.04.2021</c:v>
                </c:pt>
                <c:pt idx="344">
                  <c:v>10.04.2021</c:v>
                </c:pt>
                <c:pt idx="345">
                  <c:v>11.04.2021</c:v>
                </c:pt>
                <c:pt idx="346">
                  <c:v>12.04.2021</c:v>
                </c:pt>
                <c:pt idx="347">
                  <c:v>13.04.2021</c:v>
                </c:pt>
                <c:pt idx="348">
                  <c:v>14.04.2021</c:v>
                </c:pt>
                <c:pt idx="349">
                  <c:v>15.04.2021</c:v>
                </c:pt>
                <c:pt idx="350">
                  <c:v>16.04.2021</c:v>
                </c:pt>
                <c:pt idx="351">
                  <c:v>17.04.2021</c:v>
                </c:pt>
                <c:pt idx="352">
                  <c:v>18.04.2021</c:v>
                </c:pt>
                <c:pt idx="353">
                  <c:v>19.04.2021</c:v>
                </c:pt>
                <c:pt idx="354">
                  <c:v>20.04.2021</c:v>
                </c:pt>
                <c:pt idx="355">
                  <c:v>21.04.2021</c:v>
                </c:pt>
                <c:pt idx="356">
                  <c:v>22.04.2021</c:v>
                </c:pt>
                <c:pt idx="357">
                  <c:v>23.04.2021</c:v>
                </c:pt>
                <c:pt idx="358">
                  <c:v>24.04.2021</c:v>
                </c:pt>
                <c:pt idx="359">
                  <c:v>25.04.2021</c:v>
                </c:pt>
                <c:pt idx="360">
                  <c:v>26.04.2021</c:v>
                </c:pt>
                <c:pt idx="361">
                  <c:v>26.04.2021</c:v>
                </c:pt>
                <c:pt idx="362">
                  <c:v>28.04.2021</c:v>
                </c:pt>
                <c:pt idx="363">
                  <c:v>29.04.2021</c:v>
                </c:pt>
                <c:pt idx="364">
                  <c:v>30.04.2021</c:v>
                </c:pt>
                <c:pt idx="365">
                  <c:v>01.05.2021</c:v>
                </c:pt>
                <c:pt idx="366">
                  <c:v>02.05.2021</c:v>
                </c:pt>
                <c:pt idx="367">
                  <c:v>03.05.2021</c:v>
                </c:pt>
                <c:pt idx="368">
                  <c:v>04.05.2021</c:v>
                </c:pt>
                <c:pt idx="369">
                  <c:v>05.05.2021</c:v>
                </c:pt>
                <c:pt idx="370">
                  <c:v>06.05.2021</c:v>
                </c:pt>
                <c:pt idx="371">
                  <c:v>07.05.2021</c:v>
                </c:pt>
                <c:pt idx="372">
                  <c:v>08.05.2021</c:v>
                </c:pt>
                <c:pt idx="373">
                  <c:v>09.05.2021</c:v>
                </c:pt>
                <c:pt idx="374">
                  <c:v>10.05.2021</c:v>
                </c:pt>
                <c:pt idx="375">
                  <c:v>11.05.2021</c:v>
                </c:pt>
                <c:pt idx="376">
                  <c:v>12.05.2021</c:v>
                </c:pt>
                <c:pt idx="377">
                  <c:v>13.05.2021</c:v>
                </c:pt>
                <c:pt idx="378">
                  <c:v>14.05.2021</c:v>
                </c:pt>
                <c:pt idx="379">
                  <c:v>15.05.2021</c:v>
                </c:pt>
                <c:pt idx="380">
                  <c:v>16.05.2021</c:v>
                </c:pt>
                <c:pt idx="381">
                  <c:v>17.05.2021</c:v>
                </c:pt>
                <c:pt idx="382">
                  <c:v>18.05.2021</c:v>
                </c:pt>
                <c:pt idx="383">
                  <c:v>19.05.2021</c:v>
                </c:pt>
                <c:pt idx="384">
                  <c:v>20.05.2021</c:v>
                </c:pt>
                <c:pt idx="385">
                  <c:v>21.05.2021</c:v>
                </c:pt>
                <c:pt idx="386">
                  <c:v>22.05.2021</c:v>
                </c:pt>
                <c:pt idx="387">
                  <c:v>23.05.2021</c:v>
                </c:pt>
                <c:pt idx="388">
                  <c:v>24.05.2021</c:v>
                </c:pt>
                <c:pt idx="389">
                  <c:v>25.05.2021</c:v>
                </c:pt>
                <c:pt idx="390">
                  <c:v>26.05.2021</c:v>
                </c:pt>
                <c:pt idx="391">
                  <c:v>27.05.2021</c:v>
                </c:pt>
                <c:pt idx="392">
                  <c:v>28.05.2021</c:v>
                </c:pt>
                <c:pt idx="393">
                  <c:v>29.05.2021</c:v>
                </c:pt>
                <c:pt idx="394">
                  <c:v>30.05.2021</c:v>
                </c:pt>
                <c:pt idx="395">
                  <c:v>31.05.2021</c:v>
                </c:pt>
                <c:pt idx="396">
                  <c:v>01.06.2021</c:v>
                </c:pt>
                <c:pt idx="397">
                  <c:v>02.06.2021</c:v>
                </c:pt>
                <c:pt idx="398">
                  <c:v>03.06.2021</c:v>
                </c:pt>
                <c:pt idx="399">
                  <c:v>04.06.2021</c:v>
                </c:pt>
                <c:pt idx="400">
                  <c:v>05.06.2021</c:v>
                </c:pt>
                <c:pt idx="401">
                  <c:v>06.06.2021</c:v>
                </c:pt>
                <c:pt idx="402">
                  <c:v>07.06.2021</c:v>
                </c:pt>
                <c:pt idx="403">
                  <c:v>08.06.2021</c:v>
                </c:pt>
                <c:pt idx="404">
                  <c:v>09.06.2021</c:v>
                </c:pt>
                <c:pt idx="405">
                  <c:v>10.06.2021</c:v>
                </c:pt>
                <c:pt idx="406">
                  <c:v>11.06.2021</c:v>
                </c:pt>
                <c:pt idx="407">
                  <c:v>12.06.2021</c:v>
                </c:pt>
                <c:pt idx="408">
                  <c:v>13.06.2021</c:v>
                </c:pt>
                <c:pt idx="409">
                  <c:v>14.06.2021</c:v>
                </c:pt>
                <c:pt idx="410">
                  <c:v>15.06.2021</c:v>
                </c:pt>
                <c:pt idx="411">
                  <c:v>16.06.2021</c:v>
                </c:pt>
                <c:pt idx="412">
                  <c:v>17.06.2021</c:v>
                </c:pt>
                <c:pt idx="413">
                  <c:v>18.06.2021</c:v>
                </c:pt>
                <c:pt idx="414">
                  <c:v>19.06.2021</c:v>
                </c:pt>
                <c:pt idx="415">
                  <c:v>20.06.2021</c:v>
                </c:pt>
                <c:pt idx="416">
                  <c:v>21.06.2021</c:v>
                </c:pt>
                <c:pt idx="417">
                  <c:v>22.06.2021</c:v>
                </c:pt>
                <c:pt idx="418">
                  <c:v>23.06.2021</c:v>
                </c:pt>
                <c:pt idx="419">
                  <c:v>24.06.2021</c:v>
                </c:pt>
                <c:pt idx="420">
                  <c:v>25.06.2021</c:v>
                </c:pt>
                <c:pt idx="421">
                  <c:v>26.06.2021</c:v>
                </c:pt>
                <c:pt idx="422">
                  <c:v>27.06.2021</c:v>
                </c:pt>
                <c:pt idx="423">
                  <c:v>28.06.2021</c:v>
                </c:pt>
                <c:pt idx="424">
                  <c:v>29.06.2021</c:v>
                </c:pt>
                <c:pt idx="425">
                  <c:v>30.06.2021</c:v>
                </c:pt>
                <c:pt idx="426">
                  <c:v>01.07.2021</c:v>
                </c:pt>
                <c:pt idx="427">
                  <c:v>02.07.2021</c:v>
                </c:pt>
                <c:pt idx="428">
                  <c:v>03.07.2021</c:v>
                </c:pt>
                <c:pt idx="429">
                  <c:v>04.07.20121</c:v>
                </c:pt>
                <c:pt idx="430">
                  <c:v>05.07.2021</c:v>
                </c:pt>
                <c:pt idx="431">
                  <c:v>06.07.2021</c:v>
                </c:pt>
                <c:pt idx="432">
                  <c:v>07.07.2021</c:v>
                </c:pt>
                <c:pt idx="433">
                  <c:v>08.07.2021</c:v>
                </c:pt>
                <c:pt idx="434">
                  <c:v>09.09.2021</c:v>
                </c:pt>
                <c:pt idx="435">
                  <c:v>10.07.2021</c:v>
                </c:pt>
                <c:pt idx="436">
                  <c:v>11.07.2021</c:v>
                </c:pt>
                <c:pt idx="437">
                  <c:v>12.07.2021</c:v>
                </c:pt>
                <c:pt idx="438">
                  <c:v>13.07.2021</c:v>
                </c:pt>
                <c:pt idx="439">
                  <c:v>14.07.2021</c:v>
                </c:pt>
                <c:pt idx="440">
                  <c:v>15.07.2021</c:v>
                </c:pt>
                <c:pt idx="441">
                  <c:v>16.07.2021</c:v>
                </c:pt>
                <c:pt idx="442">
                  <c:v>17.07.2021</c:v>
                </c:pt>
                <c:pt idx="443">
                  <c:v>18.07.2021</c:v>
                </c:pt>
                <c:pt idx="444">
                  <c:v>19.07.2021</c:v>
                </c:pt>
                <c:pt idx="445">
                  <c:v>20.07.2021</c:v>
                </c:pt>
                <c:pt idx="446">
                  <c:v>21.07.2021</c:v>
                </c:pt>
                <c:pt idx="447">
                  <c:v>22.07.2021</c:v>
                </c:pt>
                <c:pt idx="448">
                  <c:v>23.07.2021</c:v>
                </c:pt>
                <c:pt idx="449">
                  <c:v>24.07.2021</c:v>
                </c:pt>
                <c:pt idx="450">
                  <c:v>25.07.2021</c:v>
                </c:pt>
                <c:pt idx="451">
                  <c:v>26.07.2021</c:v>
                </c:pt>
                <c:pt idx="452">
                  <c:v>27.07.2021</c:v>
                </c:pt>
                <c:pt idx="453">
                  <c:v>28.07.2021</c:v>
                </c:pt>
                <c:pt idx="454">
                  <c:v>29.07.2021</c:v>
                </c:pt>
                <c:pt idx="455">
                  <c:v>30.07.2021</c:v>
                </c:pt>
                <c:pt idx="456">
                  <c:v>31.07.2021</c:v>
                </c:pt>
                <c:pt idx="457">
                  <c:v>01.08.2021</c:v>
                </c:pt>
                <c:pt idx="458">
                  <c:v>02.08.2021</c:v>
                </c:pt>
                <c:pt idx="459">
                  <c:v>03.08.021</c:v>
                </c:pt>
                <c:pt idx="460">
                  <c:v>04.08.2021</c:v>
                </c:pt>
                <c:pt idx="461">
                  <c:v>05.08.2021</c:v>
                </c:pt>
                <c:pt idx="462">
                  <c:v>06.08.2021</c:v>
                </c:pt>
                <c:pt idx="463">
                  <c:v>07.08.2021</c:v>
                </c:pt>
                <c:pt idx="464">
                  <c:v>08.08.2021</c:v>
                </c:pt>
                <c:pt idx="465">
                  <c:v>09.08.2021</c:v>
                </c:pt>
                <c:pt idx="466">
                  <c:v>10.08.2021</c:v>
                </c:pt>
                <c:pt idx="467">
                  <c:v>11.08.2021</c:v>
                </c:pt>
                <c:pt idx="468">
                  <c:v>12.08.2021</c:v>
                </c:pt>
                <c:pt idx="469">
                  <c:v>13.08.2021</c:v>
                </c:pt>
                <c:pt idx="470">
                  <c:v>14.08.2021</c:v>
                </c:pt>
                <c:pt idx="471">
                  <c:v>15.08.2021</c:v>
                </c:pt>
                <c:pt idx="472">
                  <c:v>16.08.2021</c:v>
                </c:pt>
                <c:pt idx="473">
                  <c:v>17.08.2021</c:v>
                </c:pt>
                <c:pt idx="474">
                  <c:v>18.08.2021</c:v>
                </c:pt>
                <c:pt idx="475">
                  <c:v>19.08.2021</c:v>
                </c:pt>
                <c:pt idx="476">
                  <c:v>20.08.2021</c:v>
                </c:pt>
                <c:pt idx="477">
                  <c:v>21.08.2021</c:v>
                </c:pt>
                <c:pt idx="478">
                  <c:v>22.08.2021</c:v>
                </c:pt>
                <c:pt idx="479">
                  <c:v>23.08.2021</c:v>
                </c:pt>
                <c:pt idx="480">
                  <c:v>24.08.2021</c:v>
                </c:pt>
                <c:pt idx="481">
                  <c:v>25.08.2021</c:v>
                </c:pt>
                <c:pt idx="482">
                  <c:v>26.08.2021</c:v>
                </c:pt>
                <c:pt idx="483">
                  <c:v>27.08.2021</c:v>
                </c:pt>
              </c:strCache>
            </c:strRef>
          </c:cat>
          <c:val>
            <c:numRef>
              <c:f>Лист1!$B$2:$B$485</c:f>
              <c:numCache>
                <c:formatCode>General</c:formatCode>
                <c:ptCount val="484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  <c:pt idx="418">
                  <c:v>62</c:v>
                </c:pt>
                <c:pt idx="419">
                  <c:v>69</c:v>
                </c:pt>
                <c:pt idx="420">
                  <c:v>84</c:v>
                </c:pt>
                <c:pt idx="421">
                  <c:v>53</c:v>
                </c:pt>
                <c:pt idx="422">
                  <c:v>38</c:v>
                </c:pt>
                <c:pt idx="423">
                  <c:v>34</c:v>
                </c:pt>
                <c:pt idx="424">
                  <c:v>53</c:v>
                </c:pt>
                <c:pt idx="425">
                  <c:v>63</c:v>
                </c:pt>
                <c:pt idx="426">
                  <c:v>68</c:v>
                </c:pt>
                <c:pt idx="427">
                  <c:v>51</c:v>
                </c:pt>
                <c:pt idx="428">
                  <c:v>63</c:v>
                </c:pt>
                <c:pt idx="429">
                  <c:v>48</c:v>
                </c:pt>
                <c:pt idx="430">
                  <c:v>65</c:v>
                </c:pt>
                <c:pt idx="431">
                  <c:v>64</c:v>
                </c:pt>
                <c:pt idx="432">
                  <c:v>56</c:v>
                </c:pt>
                <c:pt idx="433">
                  <c:v>92</c:v>
                </c:pt>
                <c:pt idx="434">
                  <c:v>87</c:v>
                </c:pt>
                <c:pt idx="435">
                  <c:v>77</c:v>
                </c:pt>
                <c:pt idx="436">
                  <c:v>63</c:v>
                </c:pt>
                <c:pt idx="437">
                  <c:v>42</c:v>
                </c:pt>
                <c:pt idx="438">
                  <c:v>56</c:v>
                </c:pt>
                <c:pt idx="439">
                  <c:v>83</c:v>
                </c:pt>
                <c:pt idx="440">
                  <c:v>91</c:v>
                </c:pt>
                <c:pt idx="441">
                  <c:v>79</c:v>
                </c:pt>
                <c:pt idx="442">
                  <c:v>63</c:v>
                </c:pt>
                <c:pt idx="443">
                  <c:v>52</c:v>
                </c:pt>
                <c:pt idx="444">
                  <c:v>44</c:v>
                </c:pt>
                <c:pt idx="445">
                  <c:v>76</c:v>
                </c:pt>
                <c:pt idx="446">
                  <c:v>92</c:v>
                </c:pt>
                <c:pt idx="447">
                  <c:v>117</c:v>
                </c:pt>
                <c:pt idx="448">
                  <c:v>105</c:v>
                </c:pt>
                <c:pt idx="449">
                  <c:v>90</c:v>
                </c:pt>
                <c:pt idx="450">
                  <c:v>52</c:v>
                </c:pt>
                <c:pt idx="451">
                  <c:v>64</c:v>
                </c:pt>
                <c:pt idx="452">
                  <c:v>92</c:v>
                </c:pt>
                <c:pt idx="453">
                  <c:v>96</c:v>
                </c:pt>
                <c:pt idx="454">
                  <c:v>109</c:v>
                </c:pt>
                <c:pt idx="455">
                  <c:v>117</c:v>
                </c:pt>
                <c:pt idx="456">
                  <c:v>84</c:v>
                </c:pt>
                <c:pt idx="457">
                  <c:v>53</c:v>
                </c:pt>
                <c:pt idx="458">
                  <c:v>62</c:v>
                </c:pt>
                <c:pt idx="459">
                  <c:v>117</c:v>
                </c:pt>
                <c:pt idx="460">
                  <c:v>138</c:v>
                </c:pt>
                <c:pt idx="461">
                  <c:v>127</c:v>
                </c:pt>
                <c:pt idx="462">
                  <c:v>145</c:v>
                </c:pt>
                <c:pt idx="463">
                  <c:v>122</c:v>
                </c:pt>
                <c:pt idx="464">
                  <c:v>93</c:v>
                </c:pt>
                <c:pt idx="465">
                  <c:v>97</c:v>
                </c:pt>
                <c:pt idx="466">
                  <c:v>138</c:v>
                </c:pt>
                <c:pt idx="467">
                  <c:v>167</c:v>
                </c:pt>
                <c:pt idx="468">
                  <c:v>193</c:v>
                </c:pt>
                <c:pt idx="469">
                  <c:v>201</c:v>
                </c:pt>
                <c:pt idx="470">
                  <c:v>187</c:v>
                </c:pt>
                <c:pt idx="471">
                  <c:v>156</c:v>
                </c:pt>
                <c:pt idx="472">
                  <c:v>117</c:v>
                </c:pt>
                <c:pt idx="473">
                  <c:v>147</c:v>
                </c:pt>
                <c:pt idx="474">
                  <c:v>162</c:v>
                </c:pt>
                <c:pt idx="475">
                  <c:v>197</c:v>
                </c:pt>
                <c:pt idx="476">
                  <c:v>212</c:v>
                </c:pt>
                <c:pt idx="477">
                  <c:v>227</c:v>
                </c:pt>
                <c:pt idx="478">
                  <c:v>191</c:v>
                </c:pt>
                <c:pt idx="479">
                  <c:v>206</c:v>
                </c:pt>
                <c:pt idx="480">
                  <c:v>239</c:v>
                </c:pt>
                <c:pt idx="481">
                  <c:v>267</c:v>
                </c:pt>
                <c:pt idx="482">
                  <c:v>286</c:v>
                </c:pt>
                <c:pt idx="483">
                  <c:v>277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27.</a:t>
            </a:r>
            <a:r>
              <a:rPr lang="en-US" dirty="0"/>
              <a:t>0</a:t>
            </a:r>
            <a:r>
              <a:rPr lang="ro-RO" dirty="0"/>
              <a:t>8.202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6.387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+3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483196" y="11063304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088441" cy="2186555"/>
              <a:chOff x="-1" y="95848"/>
              <a:chExt cx="6088440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088440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3596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483196" y="1814016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+277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493699" y="6367716"/>
            <a:ext cx="17708410" cy="2457953"/>
            <a:chOff x="-10503" y="-172537"/>
            <a:chExt cx="17708409" cy="2457951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-10503" y="-172537"/>
              <a:ext cx="17708409" cy="2285416"/>
              <a:chOff x="-10503" y="-172536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-10503" y="-172536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173213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asociate cu contact în afara țării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3010"/>
              <a:ext cx="6067435" cy="2282404"/>
              <a:chOff x="-1" y="-1"/>
              <a:chExt cx="6067434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"/>
                <a:ext cx="6067434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12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48B70B4A-B060-4C63-9B4F-FD85B74D524A}"/>
              </a:ext>
            </a:extLst>
          </p:cNvPr>
          <p:cNvGrpSpPr/>
          <p:nvPr/>
        </p:nvGrpSpPr>
        <p:grpSpPr>
          <a:xfrm>
            <a:off x="2483196" y="4099434"/>
            <a:ext cx="17708410" cy="2358101"/>
            <a:chOff x="0" y="-2"/>
            <a:chExt cx="17708409" cy="2358099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2D381D7A-8B69-45F3-919B-F0D67E858845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70E02A59-D918-4497-960C-5F06F8AC6C7C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9ADAD26E-AA68-430C-B224-30E694EAD23B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Cazuri în rândul persoanelor nevaccinate</a:t>
                </a:r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C0325401-2304-4580-8237-1DA32F0A7E52}"/>
                </a:ext>
              </a:extLst>
            </p:cNvPr>
            <p:cNvGrpSpPr/>
            <p:nvPr/>
          </p:nvGrpSpPr>
          <p:grpSpPr>
            <a:xfrm>
              <a:off x="0" y="75693"/>
              <a:ext cx="6088441" cy="2282404"/>
              <a:chOff x="-1" y="72682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00C6989D-DC29-449F-81F8-228749CB3F65}"/>
                  </a:ext>
                </a:extLst>
              </p:cNvPr>
              <p:cNvSpPr/>
              <p:nvPr/>
            </p:nvSpPr>
            <p:spPr>
              <a:xfrm>
                <a:off x="-1" y="72682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277F24F-9C5E-4F27-9957-794AC66E0BE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228</a:t>
                </a:r>
                <a:endParaRPr b="1" dirty="0"/>
              </a:p>
            </p:txBody>
          </p:sp>
        </p:grpSp>
      </p:grpSp>
      <p:grpSp>
        <p:nvGrpSpPr>
          <p:cNvPr id="39" name="Group 9">
            <a:extLst>
              <a:ext uri="{FF2B5EF4-FFF2-40B4-BE49-F238E27FC236}">
                <a16:creationId xmlns:a16="http://schemas.microsoft.com/office/drawing/2014/main" id="{4E1E3EED-0BA5-40FB-8023-AB226F8E5603}"/>
              </a:ext>
            </a:extLst>
          </p:cNvPr>
          <p:cNvGrpSpPr/>
          <p:nvPr/>
        </p:nvGrpSpPr>
        <p:grpSpPr>
          <a:xfrm>
            <a:off x="2493699" y="8757736"/>
            <a:ext cx="17697907" cy="2285417"/>
            <a:chOff x="0" y="-2"/>
            <a:chExt cx="17697906" cy="2285416"/>
          </a:xfrm>
        </p:grpSpPr>
        <p:grpSp>
          <p:nvGrpSpPr>
            <p:cNvPr id="47" name="Rectangle 10">
              <a:extLst>
                <a:ext uri="{FF2B5EF4-FFF2-40B4-BE49-F238E27FC236}">
                  <a16:creationId xmlns:a16="http://schemas.microsoft.com/office/drawing/2014/main" id="{B8397CAF-3915-4CA9-BBFE-FBAE03534B8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51" name="Rectangle">
                <a:extLst>
                  <a:ext uri="{FF2B5EF4-FFF2-40B4-BE49-F238E27FC236}">
                    <a16:creationId xmlns:a16="http://schemas.microsoft.com/office/drawing/2014/main" id="{CB67A686-A03B-47D1-9545-4CA1617FC64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52" name="cazuri totale">
                <a:extLst>
                  <a:ext uri="{FF2B5EF4-FFF2-40B4-BE49-F238E27FC236}">
                    <a16:creationId xmlns:a16="http://schemas.microsoft.com/office/drawing/2014/main" id="{387EF5A8-09CB-45EC-8E3A-572A3BF892CC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Cazuri totale</a:t>
                </a:r>
              </a:p>
            </p:txBody>
          </p:sp>
        </p:grpSp>
        <p:grpSp>
          <p:nvGrpSpPr>
            <p:cNvPr id="48" name="Rectangle 11">
              <a:extLst>
                <a:ext uri="{FF2B5EF4-FFF2-40B4-BE49-F238E27FC236}">
                  <a16:creationId xmlns:a16="http://schemas.microsoft.com/office/drawing/2014/main" id="{B454EB14-CB3B-49A4-A124-F4756F0B2BE8}"/>
                </a:ext>
              </a:extLst>
            </p:cNvPr>
            <p:cNvGrpSpPr/>
            <p:nvPr/>
          </p:nvGrpSpPr>
          <p:grpSpPr>
            <a:xfrm>
              <a:off x="0" y="98859"/>
              <a:ext cx="6077938" cy="2186555"/>
              <a:chOff x="-1" y="95848"/>
              <a:chExt cx="6077937" cy="2186553"/>
            </a:xfrm>
          </p:grpSpPr>
          <p:sp>
            <p:nvSpPr>
              <p:cNvPr id="49" name="Rectangle">
                <a:extLst>
                  <a:ext uri="{FF2B5EF4-FFF2-40B4-BE49-F238E27FC236}">
                    <a16:creationId xmlns:a16="http://schemas.microsoft.com/office/drawing/2014/main" id="{D7D76341-2008-4B79-ACAF-6840A74E3A3E}"/>
                  </a:ext>
                </a:extLst>
              </p:cNvPr>
              <p:cNvSpPr/>
              <p:nvPr/>
            </p:nvSpPr>
            <p:spPr>
              <a:xfrm>
                <a:off x="-1" y="95848"/>
                <a:ext cx="6077937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50" name="+156">
                <a:extLst>
                  <a:ext uri="{FF2B5EF4-FFF2-40B4-BE49-F238E27FC236}">
                    <a16:creationId xmlns:a16="http://schemas.microsoft.com/office/drawing/2014/main" id="{11C9AE79-A68F-4E4B-BA05-363C8AB969E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266.591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5757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2712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580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1.557.691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065701170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379551395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266.591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61055" y="4393095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+277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551989725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51362" y="3622788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+3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2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8005532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11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108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11687</TotalTime>
  <Words>271</Words>
  <Application>Microsoft Office PowerPoint</Application>
  <PresentationFormat>Particularizare</PresentationFormat>
  <Paragraphs>156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1451</cp:revision>
  <dcterms:modified xsi:type="dcterms:W3CDTF">2021-08-27T15:21:30Z</dcterms:modified>
</cp:coreProperties>
</file>