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Orhei</c:v>
                </c:pt>
                <c:pt idx="4">
                  <c:v>Briceni</c:v>
                </c:pt>
                <c:pt idx="5">
                  <c:v>Anenii Noi</c:v>
                </c:pt>
                <c:pt idx="6">
                  <c:v>Cimişlia</c:v>
                </c:pt>
                <c:pt idx="7">
                  <c:v>Călărași</c:v>
                </c:pt>
                <c:pt idx="8">
                  <c:v>Comrat</c:v>
                </c:pt>
                <c:pt idx="9">
                  <c:v>Fălești</c:v>
                </c:pt>
                <c:pt idx="10">
                  <c:v>Ialoveni</c:v>
                </c:pt>
                <c:pt idx="11">
                  <c:v>Soroca</c:v>
                </c:pt>
                <c:pt idx="12">
                  <c:v>Basarabeasca</c:v>
                </c:pt>
                <c:pt idx="13">
                  <c:v>Criuleni</c:v>
                </c:pt>
                <c:pt idx="14">
                  <c:v>Hîncești</c:v>
                </c:pt>
                <c:pt idx="15">
                  <c:v>Bălți</c:v>
                </c:pt>
                <c:pt idx="16">
                  <c:v>Drochia</c:v>
                </c:pt>
                <c:pt idx="17">
                  <c:v>Sîngerei</c:v>
                </c:pt>
                <c:pt idx="18">
                  <c:v>Cantemir</c:v>
                </c:pt>
                <c:pt idx="19">
                  <c:v>Dondușeni</c:v>
                </c:pt>
                <c:pt idx="20">
                  <c:v>Strășeni</c:v>
                </c:pt>
                <c:pt idx="21">
                  <c:v>Ștefan Vodă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61</c:v>
                </c:pt>
                <c:pt idx="1">
                  <c:v>36</c:v>
                </c:pt>
                <c:pt idx="2">
                  <c:v>19</c:v>
                </c:pt>
                <c:pt idx="3">
                  <c:v>17</c:v>
                </c:pt>
                <c:pt idx="4">
                  <c:v>11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Лист1!$A$2:$A$539</c:f>
              <c:strCache>
                <c:ptCount val="53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</c:strCache>
            </c:strRef>
          </c:cat>
          <c:val>
            <c:numRef>
              <c:f>Лист1!$B$2:$B$539</c:f>
              <c:numCache>
                <c:formatCode>General</c:formatCode>
                <c:ptCount val="53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Лист1!$A$2:$A$486</c:f>
              <c:strCache>
                <c:ptCount val="48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</c:strCache>
            </c:strRef>
          </c:cat>
          <c:val>
            <c:numRef>
              <c:f>Лист1!$B$2:$B$486</c:f>
              <c:numCache>
                <c:formatCode>General</c:formatCode>
                <c:ptCount val="48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159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266.784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3732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1.561.423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1662103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594292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256.882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9862603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11695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1452</cp:revision>
  <dcterms:modified xsi:type="dcterms:W3CDTF">2021-08-28T14:38:24Z</dcterms:modified>
</cp:coreProperties>
</file>