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Chișinău</c:v>
                </c:pt>
                <c:pt idx="1">
                  <c:v>Transnistria</c:v>
                </c:pt>
                <c:pt idx="2">
                  <c:v>Briceni</c:v>
                </c:pt>
                <c:pt idx="3">
                  <c:v>Cantemir</c:v>
                </c:pt>
                <c:pt idx="4">
                  <c:v>Ialoveni</c:v>
                </c:pt>
                <c:pt idx="5">
                  <c:v>Sîngerei</c:v>
                </c:pt>
                <c:pt idx="6">
                  <c:v>Soroca</c:v>
                </c:pt>
                <c:pt idx="7">
                  <c:v>Ștefan Vodă</c:v>
                </c:pt>
                <c:pt idx="8">
                  <c:v>Cahul</c:v>
                </c:pt>
                <c:pt idx="9">
                  <c:v>Cimișlia</c:v>
                </c:pt>
                <c:pt idx="10">
                  <c:v>Florești</c:v>
                </c:pt>
                <c:pt idx="11">
                  <c:v>Anenii Noi</c:v>
                </c:pt>
                <c:pt idx="12">
                  <c:v>Călărași</c:v>
                </c:pt>
                <c:pt idx="13">
                  <c:v>Criuleni</c:v>
                </c:pt>
                <c:pt idx="14">
                  <c:v>Edineț</c:v>
                </c:pt>
                <c:pt idx="15">
                  <c:v>Nisporeni</c:v>
                </c:pt>
                <c:pt idx="16">
                  <c:v>Ocnița</c:v>
                </c:pt>
                <c:pt idx="17">
                  <c:v>Bălți</c:v>
                </c:pt>
                <c:pt idx="18">
                  <c:v>Drochia</c:v>
                </c:pt>
                <c:pt idx="19">
                  <c:v>Fălești</c:v>
                </c:pt>
                <c:pt idx="20">
                  <c:v>Leova</c:v>
                </c:pt>
                <c:pt idx="21">
                  <c:v>Taraclia</c:v>
                </c:pt>
                <c:pt idx="22">
                  <c:v>Telenești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71</c:v>
                </c:pt>
                <c:pt idx="1">
                  <c:v>67</c:v>
                </c:pt>
                <c:pt idx="2">
                  <c:v>8</c:v>
                </c:pt>
                <c:pt idx="3">
                  <c:v>8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4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Лист1!$A$2:$A$540</c:f>
              <c:strCache>
                <c:ptCount val="539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</c:strCache>
            </c:strRef>
          </c:cat>
          <c:val>
            <c:numRef>
              <c:f>Лист1!$B$2:$B$540</c:f>
              <c:numCache>
                <c:formatCode>General</c:formatCode>
                <c:ptCount val="53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Лист1!$A$2:$A$487</c:f>
              <c:strCache>
                <c:ptCount val="48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</c:strCache>
            </c:strRef>
          </c:cat>
          <c:val>
            <c:numRef>
              <c:f>Лист1!$B$2:$B$487</c:f>
              <c:numCache>
                <c:formatCode>General</c:formatCode>
                <c:ptCount val="48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29.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6.394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186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266.988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3218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570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1.564.641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9636035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4062648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257.114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+232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8049111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11700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1453</cp:revision>
  <dcterms:modified xsi:type="dcterms:W3CDTF">2021-08-29T14:56:58Z</dcterms:modified>
</cp:coreProperties>
</file>