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</c:f>
              <c:strCache>
                <c:ptCount val="28"/>
                <c:pt idx="0">
                  <c:v>Transnistria</c:v>
                </c:pt>
                <c:pt idx="1">
                  <c:v>Cahul</c:v>
                </c:pt>
                <c:pt idx="2">
                  <c:v>Chișinău</c:v>
                </c:pt>
                <c:pt idx="3">
                  <c:v>Hîncești</c:v>
                </c:pt>
                <c:pt idx="4">
                  <c:v>Soroca</c:v>
                </c:pt>
                <c:pt idx="5">
                  <c:v>Edineț</c:v>
                </c:pt>
                <c:pt idx="6">
                  <c:v>Sîngerei</c:v>
                </c:pt>
                <c:pt idx="7">
                  <c:v>Glodeni</c:v>
                </c:pt>
                <c:pt idx="8">
                  <c:v>Ialoveni</c:v>
                </c:pt>
                <c:pt idx="9">
                  <c:v>Floreşti</c:v>
                </c:pt>
                <c:pt idx="10">
                  <c:v>Orhei</c:v>
                </c:pt>
                <c:pt idx="11">
                  <c:v>Ocnița</c:v>
                </c:pt>
                <c:pt idx="12">
                  <c:v>Cimișlia</c:v>
                </c:pt>
                <c:pt idx="13">
                  <c:v>Nisporeni</c:v>
                </c:pt>
                <c:pt idx="14">
                  <c:v>Bălţi</c:v>
                </c:pt>
                <c:pt idx="15">
                  <c:v>Cantemir</c:v>
                </c:pt>
                <c:pt idx="16">
                  <c:v>Criuleni</c:v>
                </c:pt>
                <c:pt idx="17">
                  <c:v>Străşeni</c:v>
                </c:pt>
                <c:pt idx="18">
                  <c:v>Anenii Noi</c:v>
                </c:pt>
                <c:pt idx="19">
                  <c:v>Briceni</c:v>
                </c:pt>
                <c:pt idx="20">
                  <c:v>Ceadîr-Lunga</c:v>
                </c:pt>
                <c:pt idx="21">
                  <c:v>Călărași</c:v>
                </c:pt>
                <c:pt idx="22">
                  <c:v>Căușeni</c:v>
                </c:pt>
                <c:pt idx="23">
                  <c:v>Dondușeni</c:v>
                </c:pt>
                <c:pt idx="24">
                  <c:v>Leova</c:v>
                </c:pt>
                <c:pt idx="25">
                  <c:v>Rîşcani</c:v>
                </c:pt>
                <c:pt idx="26">
                  <c:v>Taraclia</c:v>
                </c:pt>
                <c:pt idx="27">
                  <c:v>Vulcănești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48</c:v>
                </c:pt>
                <c:pt idx="1">
                  <c:v>26</c:v>
                </c:pt>
                <c:pt idx="2">
                  <c:v>24</c:v>
                </c:pt>
                <c:pt idx="3">
                  <c:v>14</c:v>
                </c:pt>
                <c:pt idx="4">
                  <c:v>13</c:v>
                </c:pt>
                <c:pt idx="5">
                  <c:v>12</c:v>
                </c:pt>
                <c:pt idx="6">
                  <c:v>12</c:v>
                </c:pt>
                <c:pt idx="7">
                  <c:v>10</c:v>
                </c:pt>
                <c:pt idx="8">
                  <c:v>7</c:v>
                </c:pt>
                <c:pt idx="9">
                  <c:v>6</c:v>
                </c:pt>
                <c:pt idx="10">
                  <c:v>6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Лист1!$A$2:$A$541</c:f>
              <c:strCache>
                <c:ptCount val="54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</c:strCache>
            </c:strRef>
          </c:cat>
          <c:val>
            <c:numRef>
              <c:f>Лист1!$B$2:$B$541</c:f>
              <c:numCache>
                <c:formatCode>General</c:formatCode>
                <c:ptCount val="54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Лист1!$A$2:$A$488</c:f>
              <c:strCache>
                <c:ptCount val="48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</c:strCache>
            </c:strRef>
          </c:cat>
          <c:val>
            <c:numRef>
              <c:f>Лист1!$B$2:$B$488</c:f>
              <c:numCache>
                <c:formatCode>General</c:formatCode>
                <c:ptCount val="48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6.397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+216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267.204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3267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1.567.917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2808443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8123674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257.256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08093790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11733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1455</cp:revision>
  <dcterms:modified xsi:type="dcterms:W3CDTF">2021-08-30T14:22:03Z</dcterms:modified>
</cp:coreProperties>
</file>