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Лист1!$A$2:$A$38</c:f>
              <c:strCache>
                <c:ptCount val="37"/>
                <c:pt idx="0">
                  <c:v>Chișinău</c:v>
                </c:pt>
                <c:pt idx="1">
                  <c:v>Transnistria</c:v>
                </c:pt>
                <c:pt idx="2">
                  <c:v>Cahul</c:v>
                </c:pt>
                <c:pt idx="3">
                  <c:v>Cimișlia</c:v>
                </c:pt>
                <c:pt idx="4">
                  <c:v>Bălți</c:v>
                </c:pt>
                <c:pt idx="5">
                  <c:v>Comrat</c:v>
                </c:pt>
                <c:pt idx="6">
                  <c:v>Ialoveni</c:v>
                </c:pt>
                <c:pt idx="7">
                  <c:v>Vulcănești</c:v>
                </c:pt>
                <c:pt idx="8">
                  <c:v>Edineț</c:v>
                </c:pt>
                <c:pt idx="9">
                  <c:v>Telenești</c:v>
                </c:pt>
                <c:pt idx="10">
                  <c:v>Sîngerei</c:v>
                </c:pt>
                <c:pt idx="11">
                  <c:v>Soroca</c:v>
                </c:pt>
                <c:pt idx="12">
                  <c:v>Anenii Noi</c:v>
                </c:pt>
                <c:pt idx="13">
                  <c:v>Hîncești</c:v>
                </c:pt>
                <c:pt idx="14">
                  <c:v>Leova</c:v>
                </c:pt>
                <c:pt idx="15">
                  <c:v>Căușeni</c:v>
                </c:pt>
                <c:pt idx="16">
                  <c:v>Briceni</c:v>
                </c:pt>
                <c:pt idx="17">
                  <c:v>Călărași</c:v>
                </c:pt>
                <c:pt idx="18">
                  <c:v>Ceadîr-Lunga</c:v>
                </c:pt>
                <c:pt idx="19">
                  <c:v>Criuleni</c:v>
                </c:pt>
                <c:pt idx="20">
                  <c:v>Cantemir</c:v>
                </c:pt>
                <c:pt idx="21">
                  <c:v>Strășeni</c:v>
                </c:pt>
                <c:pt idx="22">
                  <c:v>Florești</c:v>
                </c:pt>
                <c:pt idx="23">
                  <c:v>Glodeni</c:v>
                </c:pt>
                <c:pt idx="24">
                  <c:v>Nisporeni</c:v>
                </c:pt>
                <c:pt idx="25">
                  <c:v>Orhei</c:v>
                </c:pt>
                <c:pt idx="26">
                  <c:v>Basarabeasca</c:v>
                </c:pt>
                <c:pt idx="27">
                  <c:v>Rîșcani</c:v>
                </c:pt>
                <c:pt idx="28">
                  <c:v>Ștefan Vodă</c:v>
                </c:pt>
                <c:pt idx="29">
                  <c:v>Taraclia</c:v>
                </c:pt>
                <c:pt idx="30">
                  <c:v>Ungheni</c:v>
                </c:pt>
                <c:pt idx="31">
                  <c:v>Fălești</c:v>
                </c:pt>
                <c:pt idx="32">
                  <c:v>Drochia</c:v>
                </c:pt>
                <c:pt idx="33">
                  <c:v>Dubăsari</c:v>
                </c:pt>
                <c:pt idx="34">
                  <c:v>Ocnița</c:v>
                </c:pt>
                <c:pt idx="35">
                  <c:v>Dondușeni</c:v>
                </c:pt>
                <c:pt idx="36">
                  <c:v>Rezina</c:v>
                </c:pt>
              </c:strCache>
            </c:strRef>
          </c:cat>
          <c:val>
            <c:numRef>
              <c:f>Лист1!$B$2:$B$38</c:f>
              <c:numCache>
                <c:formatCode>General</c:formatCode>
                <c:ptCount val="37"/>
                <c:pt idx="0">
                  <c:v>239</c:v>
                </c:pt>
                <c:pt idx="1">
                  <c:v>59</c:v>
                </c:pt>
                <c:pt idx="2">
                  <c:v>51</c:v>
                </c:pt>
                <c:pt idx="3">
                  <c:v>31</c:v>
                </c:pt>
                <c:pt idx="4">
                  <c:v>23</c:v>
                </c:pt>
                <c:pt idx="5">
                  <c:v>23</c:v>
                </c:pt>
                <c:pt idx="6">
                  <c:v>22</c:v>
                </c:pt>
                <c:pt idx="7">
                  <c:v>19</c:v>
                </c:pt>
                <c:pt idx="8">
                  <c:v>17</c:v>
                </c:pt>
                <c:pt idx="9">
                  <c:v>17</c:v>
                </c:pt>
                <c:pt idx="10">
                  <c:v>16</c:v>
                </c:pt>
                <c:pt idx="11">
                  <c:v>15</c:v>
                </c:pt>
                <c:pt idx="12">
                  <c:v>14</c:v>
                </c:pt>
                <c:pt idx="13">
                  <c:v>14</c:v>
                </c:pt>
                <c:pt idx="14">
                  <c:v>14</c:v>
                </c:pt>
                <c:pt idx="15">
                  <c:v>13</c:v>
                </c:pt>
                <c:pt idx="16">
                  <c:v>11</c:v>
                </c:pt>
                <c:pt idx="17">
                  <c:v>11</c:v>
                </c:pt>
                <c:pt idx="18">
                  <c:v>9</c:v>
                </c:pt>
                <c:pt idx="19">
                  <c:v>9</c:v>
                </c:pt>
                <c:pt idx="20">
                  <c:v>8</c:v>
                </c:pt>
                <c:pt idx="21">
                  <c:v>8</c:v>
                </c:pt>
                <c:pt idx="22">
                  <c:v>7</c:v>
                </c:pt>
                <c:pt idx="23">
                  <c:v>7</c:v>
                </c:pt>
                <c:pt idx="24">
                  <c:v>7</c:v>
                </c:pt>
                <c:pt idx="25">
                  <c:v>7</c:v>
                </c:pt>
                <c:pt idx="26">
                  <c:v>6</c:v>
                </c:pt>
                <c:pt idx="27">
                  <c:v>5</c:v>
                </c:pt>
                <c:pt idx="28">
                  <c:v>5</c:v>
                </c:pt>
                <c:pt idx="29">
                  <c:v>5</c:v>
                </c:pt>
                <c:pt idx="30">
                  <c:v>5</c:v>
                </c:pt>
                <c:pt idx="31">
                  <c:v>4</c:v>
                </c:pt>
                <c:pt idx="32">
                  <c:v>3</c:v>
                </c:pt>
                <c:pt idx="33">
                  <c:v>2</c:v>
                </c:pt>
                <c:pt idx="34">
                  <c:v>2</c:v>
                </c:pt>
                <c:pt idx="35">
                  <c:v>1</c:v>
                </c:pt>
                <c:pt idx="3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Лист1!$A$2:$A$545</c:f>
              <c:strCache>
                <c:ptCount val="544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  <c:pt idx="510">
                  <c:v>01.08.2021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04.08.2021</c:v>
                </c:pt>
                <c:pt idx="514">
                  <c:v>05.08.2021</c:v>
                </c:pt>
                <c:pt idx="515">
                  <c:v>06.08.2021</c:v>
                </c:pt>
                <c:pt idx="516">
                  <c:v>07.08.2021</c:v>
                </c:pt>
                <c:pt idx="517">
                  <c:v>08.08.2021</c:v>
                </c:pt>
                <c:pt idx="518">
                  <c:v>09.08.2021</c:v>
                </c:pt>
                <c:pt idx="519">
                  <c:v>10.08.2021</c:v>
                </c:pt>
                <c:pt idx="520">
                  <c:v>11.08.2021</c:v>
                </c:pt>
                <c:pt idx="521">
                  <c:v>12.08.2021</c:v>
                </c:pt>
                <c:pt idx="522">
                  <c:v>13.08.2021</c:v>
                </c:pt>
                <c:pt idx="523">
                  <c:v>14.08.2021</c:v>
                </c:pt>
                <c:pt idx="524">
                  <c:v>15.08.2021</c:v>
                </c:pt>
                <c:pt idx="525">
                  <c:v>16.08.2021</c:v>
                </c:pt>
                <c:pt idx="526">
                  <c:v>17.08.2021</c:v>
                </c:pt>
                <c:pt idx="527">
                  <c:v>18.08.2021</c:v>
                </c:pt>
                <c:pt idx="528">
                  <c:v>19.08.2021</c:v>
                </c:pt>
                <c:pt idx="529">
                  <c:v>20.08.2021</c:v>
                </c:pt>
                <c:pt idx="530">
                  <c:v>21.08.2021</c:v>
                </c:pt>
                <c:pt idx="531">
                  <c:v>22.08.2021</c:v>
                </c:pt>
                <c:pt idx="532">
                  <c:v>23.08.2021</c:v>
                </c:pt>
                <c:pt idx="533">
                  <c:v>24.08.2021</c:v>
                </c:pt>
                <c:pt idx="534">
                  <c:v>25.08.2021</c:v>
                </c:pt>
                <c:pt idx="535">
                  <c:v>26.08.2021</c:v>
                </c:pt>
                <c:pt idx="536">
                  <c:v>27.08.2021</c:v>
                </c:pt>
                <c:pt idx="537">
                  <c:v>28.08.2021</c:v>
                </c:pt>
                <c:pt idx="538">
                  <c:v>29.08.2021</c:v>
                </c:pt>
                <c:pt idx="539">
                  <c:v>30.08.2021</c:v>
                </c:pt>
                <c:pt idx="540">
                  <c:v>31.08.2021</c:v>
                </c:pt>
                <c:pt idx="541">
                  <c:v>01.09.2021</c:v>
                </c:pt>
                <c:pt idx="542">
                  <c:v>02.09.2021</c:v>
                </c:pt>
                <c:pt idx="543">
                  <c:v>03.09.2021</c:v>
                </c:pt>
              </c:strCache>
            </c:strRef>
          </c:cat>
          <c:val>
            <c:numRef>
              <c:f>Лист1!$B$2:$B$545</c:f>
              <c:numCache>
                <c:formatCode>General</c:formatCode>
                <c:ptCount val="544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  <c:pt idx="520">
                  <c:v>256</c:v>
                </c:pt>
                <c:pt idx="521">
                  <c:v>268</c:v>
                </c:pt>
                <c:pt idx="522">
                  <c:v>283</c:v>
                </c:pt>
                <c:pt idx="523">
                  <c:v>140</c:v>
                </c:pt>
                <c:pt idx="524">
                  <c:v>97</c:v>
                </c:pt>
                <c:pt idx="525">
                  <c:v>200</c:v>
                </c:pt>
                <c:pt idx="526">
                  <c:v>345</c:v>
                </c:pt>
                <c:pt idx="527">
                  <c:v>485</c:v>
                </c:pt>
                <c:pt idx="528">
                  <c:v>426</c:v>
                </c:pt>
                <c:pt idx="529">
                  <c:v>407</c:v>
                </c:pt>
                <c:pt idx="530">
                  <c:v>376</c:v>
                </c:pt>
                <c:pt idx="531">
                  <c:v>149</c:v>
                </c:pt>
                <c:pt idx="532">
                  <c:v>314</c:v>
                </c:pt>
                <c:pt idx="533">
                  <c:v>512</c:v>
                </c:pt>
                <c:pt idx="534">
                  <c:v>559</c:v>
                </c:pt>
                <c:pt idx="535">
                  <c:v>497</c:v>
                </c:pt>
                <c:pt idx="536">
                  <c:v>277</c:v>
                </c:pt>
                <c:pt idx="537">
                  <c:v>193</c:v>
                </c:pt>
                <c:pt idx="538">
                  <c:v>204</c:v>
                </c:pt>
                <c:pt idx="539">
                  <c:v>216</c:v>
                </c:pt>
                <c:pt idx="540">
                  <c:v>322</c:v>
                </c:pt>
                <c:pt idx="541">
                  <c:v>579</c:v>
                </c:pt>
                <c:pt idx="542">
                  <c:v>787</c:v>
                </c:pt>
                <c:pt idx="543">
                  <c:v>710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Лист1!$A$2:$A$492</c:f>
              <c:strCache>
                <c:ptCount val="491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</c:strCache>
            </c:strRef>
          </c:cat>
          <c:val>
            <c:numRef>
              <c:f>Лист1!$B$2:$B$492</c:f>
              <c:numCache>
                <c:formatCode>General</c:formatCode>
                <c:ptCount val="491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03.</a:t>
            </a:r>
            <a:r>
              <a:rPr lang="en-US" dirty="0"/>
              <a:t>0</a:t>
            </a:r>
            <a:r>
              <a:rPr lang="ro-RO" dirty="0"/>
              <a:t>9.202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6.419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106330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4773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83196" y="1814016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+710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93699" y="6367716"/>
            <a:ext cx="17708410" cy="2457953"/>
            <a:chOff x="-10503" y="-172537"/>
            <a:chExt cx="17708409" cy="2457951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67435" cy="2282404"/>
              <a:chOff x="-1" y="-1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17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483196" y="4099434"/>
            <a:ext cx="17708410" cy="2358101"/>
            <a:chOff x="0" y="-2"/>
            <a:chExt cx="17708409" cy="2358099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în rândul persoanelor nevaccinate</a:t>
                </a:r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75693"/>
              <a:ext cx="6088441" cy="2282404"/>
              <a:chOff x="-1" y="72682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72682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612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93699" y="8757736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269.602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5596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2000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1.589.541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960010481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134455179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258.410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+426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629065338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+7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21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165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11776</TotalTime>
  <Words>271</Words>
  <Application>Microsoft Office PowerPoint</Application>
  <PresentationFormat>Particularizare</PresentationFormat>
  <Paragraphs>156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1459</cp:revision>
  <dcterms:modified xsi:type="dcterms:W3CDTF">2021-09-03T14:55:15Z</dcterms:modified>
</cp:coreProperties>
</file>