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</c:f>
              <c:strCache>
                <c:ptCount val="24"/>
                <c:pt idx="0">
                  <c:v>Chișinău</c:v>
                </c:pt>
                <c:pt idx="1">
                  <c:v>Transnistria</c:v>
                </c:pt>
                <c:pt idx="2">
                  <c:v>Comrat</c:v>
                </c:pt>
                <c:pt idx="3">
                  <c:v>Cimișlia</c:v>
                </c:pt>
                <c:pt idx="4">
                  <c:v>Floreşti</c:v>
                </c:pt>
                <c:pt idx="5">
                  <c:v>Ialoveni</c:v>
                </c:pt>
                <c:pt idx="6">
                  <c:v>Ceadîr-Lunga</c:v>
                </c:pt>
                <c:pt idx="7">
                  <c:v>Soroca</c:v>
                </c:pt>
                <c:pt idx="8">
                  <c:v>Cahul</c:v>
                </c:pt>
                <c:pt idx="9">
                  <c:v>Călărași</c:v>
                </c:pt>
                <c:pt idx="10">
                  <c:v>Orhei</c:v>
                </c:pt>
                <c:pt idx="11">
                  <c:v>Bălţi</c:v>
                </c:pt>
                <c:pt idx="12">
                  <c:v>Făleşti</c:v>
                </c:pt>
                <c:pt idx="13">
                  <c:v>Hîncești</c:v>
                </c:pt>
                <c:pt idx="14">
                  <c:v>Leova</c:v>
                </c:pt>
                <c:pt idx="15">
                  <c:v>Ştefan Vodă</c:v>
                </c:pt>
                <c:pt idx="16">
                  <c:v>Anenii Noi</c:v>
                </c:pt>
                <c:pt idx="17">
                  <c:v>Briceni</c:v>
                </c:pt>
                <c:pt idx="18">
                  <c:v>Căușeni</c:v>
                </c:pt>
                <c:pt idx="19">
                  <c:v>Criuleni</c:v>
                </c:pt>
                <c:pt idx="20">
                  <c:v>Dubăsari</c:v>
                </c:pt>
                <c:pt idx="21">
                  <c:v>Glodeni</c:v>
                </c:pt>
                <c:pt idx="22">
                  <c:v>Rîşcani</c:v>
                </c:pt>
                <c:pt idx="23">
                  <c:v>Strășeni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105</c:v>
                </c:pt>
                <c:pt idx="1">
                  <c:v>65</c:v>
                </c:pt>
                <c:pt idx="2">
                  <c:v>10</c:v>
                </c:pt>
                <c:pt idx="3">
                  <c:v>8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Лист1!$A$2:$A$547</c:f>
              <c:strCache>
                <c:ptCount val="546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</c:strCache>
            </c:strRef>
          </c:cat>
          <c:val>
            <c:numRef>
              <c:f>Лист1!$B$2:$B$547</c:f>
              <c:numCache>
                <c:formatCode>General</c:formatCode>
                <c:ptCount val="54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Лист1!$A$2:$A$494</c:f>
              <c:strCache>
                <c:ptCount val="49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</c:strCache>
            </c:strRef>
          </c:cat>
          <c:val>
            <c:numRef>
              <c:f>Лист1!$B$2:$B$494</c:f>
              <c:numCache>
                <c:formatCode>General</c:formatCode>
                <c:ptCount val="49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05.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6.436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4622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197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270.219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2618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1.596.868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6672179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9605314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259.161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0780942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11791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1461</cp:revision>
  <dcterms:modified xsi:type="dcterms:W3CDTF">2021-09-05T14:46:44Z</dcterms:modified>
</cp:coreProperties>
</file>