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Chișinău</c:v>
                </c:pt>
                <c:pt idx="1">
                  <c:v>Bălți</c:v>
                </c:pt>
                <c:pt idx="2">
                  <c:v>Transnistria</c:v>
                </c:pt>
                <c:pt idx="3">
                  <c:v>Orhei</c:v>
                </c:pt>
                <c:pt idx="4">
                  <c:v>Edineț</c:v>
                </c:pt>
                <c:pt idx="5">
                  <c:v>Căușeni</c:v>
                </c:pt>
                <c:pt idx="6">
                  <c:v>Călărași</c:v>
                </c:pt>
                <c:pt idx="7">
                  <c:v>Anenii Noi</c:v>
                </c:pt>
                <c:pt idx="8">
                  <c:v>Hîncești</c:v>
                </c:pt>
                <c:pt idx="9">
                  <c:v>Ialoveni</c:v>
                </c:pt>
                <c:pt idx="10">
                  <c:v>Leova</c:v>
                </c:pt>
                <c:pt idx="11">
                  <c:v>Telenești</c:v>
                </c:pt>
                <c:pt idx="12">
                  <c:v>Ștefan Vodă</c:v>
                </c:pt>
                <c:pt idx="13">
                  <c:v>Vulcănești</c:v>
                </c:pt>
                <c:pt idx="14">
                  <c:v>Cahul</c:v>
                </c:pt>
                <c:pt idx="15">
                  <c:v>Drochia</c:v>
                </c:pt>
                <c:pt idx="16">
                  <c:v>Soroca</c:v>
                </c:pt>
                <c:pt idx="17">
                  <c:v>Ungheni</c:v>
                </c:pt>
                <c:pt idx="18">
                  <c:v>Criuleni</c:v>
                </c:pt>
                <c:pt idx="19">
                  <c:v>Rîșcani</c:v>
                </c:pt>
                <c:pt idx="20">
                  <c:v>Cantemir</c:v>
                </c:pt>
                <c:pt idx="21">
                  <c:v>Dondușeni</c:v>
                </c:pt>
                <c:pt idx="22">
                  <c:v>Nisporeni</c:v>
                </c:pt>
                <c:pt idx="23">
                  <c:v>Briceni</c:v>
                </c:pt>
                <c:pt idx="24">
                  <c:v>Fălești</c:v>
                </c:pt>
                <c:pt idx="25">
                  <c:v>Sîngerei</c:v>
                </c:pt>
                <c:pt idx="26">
                  <c:v>Basarabeasca</c:v>
                </c:pt>
                <c:pt idx="27">
                  <c:v>Florești</c:v>
                </c:pt>
                <c:pt idx="28">
                  <c:v>Strășeni</c:v>
                </c:pt>
                <c:pt idx="29">
                  <c:v>Șoldănești</c:v>
                </c:pt>
                <c:pt idx="30">
                  <c:v>Taraclia</c:v>
                </c:pt>
                <c:pt idx="31">
                  <c:v>Ocnița</c:v>
                </c:pt>
                <c:pt idx="32">
                  <c:v>Cimișlia</c:v>
                </c:pt>
                <c:pt idx="33">
                  <c:v>Comrat</c:v>
                </c:pt>
                <c:pt idx="34">
                  <c:v>Dubăsari</c:v>
                </c:pt>
                <c:pt idx="35">
                  <c:v>Glodeni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84</c:v>
                </c:pt>
                <c:pt idx="1">
                  <c:v>82</c:v>
                </c:pt>
                <c:pt idx="2">
                  <c:v>35</c:v>
                </c:pt>
                <c:pt idx="3">
                  <c:v>25</c:v>
                </c:pt>
                <c:pt idx="4">
                  <c:v>24</c:v>
                </c:pt>
                <c:pt idx="5">
                  <c:v>18</c:v>
                </c:pt>
                <c:pt idx="6">
                  <c:v>16</c:v>
                </c:pt>
                <c:pt idx="7">
                  <c:v>15</c:v>
                </c:pt>
                <c:pt idx="8">
                  <c:v>12</c:v>
                </c:pt>
                <c:pt idx="9">
                  <c:v>11</c:v>
                </c:pt>
                <c:pt idx="10">
                  <c:v>11</c:v>
                </c:pt>
                <c:pt idx="11">
                  <c:v>11</c:v>
                </c:pt>
                <c:pt idx="12">
                  <c:v>10</c:v>
                </c:pt>
                <c:pt idx="13">
                  <c:v>10</c:v>
                </c:pt>
                <c:pt idx="14">
                  <c:v>8</c:v>
                </c:pt>
                <c:pt idx="15">
                  <c:v>8</c:v>
                </c:pt>
                <c:pt idx="16">
                  <c:v>8</c:v>
                </c:pt>
                <c:pt idx="17">
                  <c:v>8</c:v>
                </c:pt>
                <c:pt idx="18">
                  <c:v>7</c:v>
                </c:pt>
                <c:pt idx="19">
                  <c:v>7</c:v>
                </c:pt>
                <c:pt idx="20">
                  <c:v>6</c:v>
                </c:pt>
                <c:pt idx="21">
                  <c:v>6</c:v>
                </c:pt>
                <c:pt idx="22">
                  <c:v>6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4</c:v>
                </c:pt>
                <c:pt idx="27">
                  <c:v>4</c:v>
                </c:pt>
                <c:pt idx="28">
                  <c:v>3</c:v>
                </c:pt>
                <c:pt idx="29">
                  <c:v>3</c:v>
                </c:pt>
                <c:pt idx="30">
                  <c:v>3</c:v>
                </c:pt>
                <c:pt idx="31">
                  <c:v>2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Лист1!$A$2:$A$548</c:f>
              <c:strCache>
                <c:ptCount val="547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02.09.2021</c:v>
                </c:pt>
                <c:pt idx="543">
                  <c:v>03.09.2021</c:v>
                </c:pt>
                <c:pt idx="544">
                  <c:v>04.09.2021</c:v>
                </c:pt>
                <c:pt idx="545">
                  <c:v>05.09.2021</c:v>
                </c:pt>
                <c:pt idx="546">
                  <c:v>06.09.2021</c:v>
                </c:pt>
              </c:strCache>
            </c:strRef>
          </c:cat>
          <c:val>
            <c:numRef>
              <c:f>Лист1!$B$2:$B$548</c:f>
              <c:numCache>
                <c:formatCode>General</c:formatCode>
                <c:ptCount val="547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  <c:pt idx="545">
                  <c:v>233</c:v>
                </c:pt>
                <c:pt idx="546">
                  <c:v>466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Лист1!$A$2:$A$495</c:f>
              <c:strCache>
                <c:ptCount val="494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</c:strCache>
            </c:strRef>
          </c:cat>
          <c:val>
            <c:numRef>
              <c:f>Лист1!$B$2:$B$495</c:f>
              <c:numCache>
                <c:formatCode>General</c:formatCode>
                <c:ptCount val="494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06.</a:t>
            </a:r>
            <a:r>
              <a:rPr lang="en-US" dirty="0"/>
              <a:t>0</a:t>
            </a:r>
            <a:r>
              <a:rPr lang="ro-RO" dirty="0"/>
              <a:t>9.202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6.445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4741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+466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7716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16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392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57736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270.685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3936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2073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1.600.844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3976025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29193238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259.499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+338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90570011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+16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19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123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11798</TotalTime>
  <Words>271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1462</cp:revision>
  <dcterms:modified xsi:type="dcterms:W3CDTF">2021-09-06T14:40:06Z</dcterms:modified>
</cp:coreProperties>
</file>