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Cahul</c:v>
                </c:pt>
                <c:pt idx="4">
                  <c:v>Briceni</c:v>
                </c:pt>
                <c:pt idx="5">
                  <c:v>Edineț</c:v>
                </c:pt>
                <c:pt idx="6">
                  <c:v>Floreşti</c:v>
                </c:pt>
                <c:pt idx="7">
                  <c:v>Soroca</c:v>
                </c:pt>
                <c:pt idx="8">
                  <c:v>Hîncești</c:v>
                </c:pt>
                <c:pt idx="9">
                  <c:v>Fălești</c:v>
                </c:pt>
                <c:pt idx="10">
                  <c:v>Leova</c:v>
                </c:pt>
                <c:pt idx="11">
                  <c:v>Căuşeni</c:v>
                </c:pt>
                <c:pt idx="12">
                  <c:v>Strășeni</c:v>
                </c:pt>
                <c:pt idx="13">
                  <c:v>Comrat</c:v>
                </c:pt>
                <c:pt idx="14">
                  <c:v>Ialoveni</c:v>
                </c:pt>
                <c:pt idx="15">
                  <c:v>Nisporeni</c:v>
                </c:pt>
                <c:pt idx="16">
                  <c:v>Ceadîr-Lunga</c:v>
                </c:pt>
                <c:pt idx="17">
                  <c:v>Glodeni</c:v>
                </c:pt>
                <c:pt idx="18">
                  <c:v>Ștefan-Vodă</c:v>
                </c:pt>
                <c:pt idx="19">
                  <c:v>Anenii Noi</c:v>
                </c:pt>
                <c:pt idx="20">
                  <c:v>Cantemir</c:v>
                </c:pt>
                <c:pt idx="21">
                  <c:v>Sîngerei</c:v>
                </c:pt>
                <c:pt idx="22">
                  <c:v>Taraclia</c:v>
                </c:pt>
                <c:pt idx="23">
                  <c:v>Ungheni</c:v>
                </c:pt>
                <c:pt idx="24">
                  <c:v>Cimişlia</c:v>
                </c:pt>
                <c:pt idx="25">
                  <c:v>Rîșcani</c:v>
                </c:pt>
                <c:pt idx="26">
                  <c:v>Telenești</c:v>
                </c:pt>
                <c:pt idx="27">
                  <c:v>Criuleni</c:v>
                </c:pt>
                <c:pt idx="28">
                  <c:v>Dondușeni</c:v>
                </c:pt>
                <c:pt idx="29">
                  <c:v>Drochia</c:v>
                </c:pt>
                <c:pt idx="30">
                  <c:v>Șoldănești</c:v>
                </c:pt>
                <c:pt idx="31">
                  <c:v>Basarabeasca</c:v>
                </c:pt>
                <c:pt idx="32">
                  <c:v>Călărași</c:v>
                </c:pt>
                <c:pt idx="33">
                  <c:v>Ocnița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263</c:v>
                </c:pt>
                <c:pt idx="1">
                  <c:v>106</c:v>
                </c:pt>
                <c:pt idx="2">
                  <c:v>76</c:v>
                </c:pt>
                <c:pt idx="3">
                  <c:v>28</c:v>
                </c:pt>
                <c:pt idx="4">
                  <c:v>27</c:v>
                </c:pt>
                <c:pt idx="5">
                  <c:v>19</c:v>
                </c:pt>
                <c:pt idx="6">
                  <c:v>17</c:v>
                </c:pt>
                <c:pt idx="7">
                  <c:v>17</c:v>
                </c:pt>
                <c:pt idx="8">
                  <c:v>14</c:v>
                </c:pt>
                <c:pt idx="9">
                  <c:v>10</c:v>
                </c:pt>
                <c:pt idx="10">
                  <c:v>10</c:v>
                </c:pt>
                <c:pt idx="11">
                  <c:v>9</c:v>
                </c:pt>
                <c:pt idx="12">
                  <c:v>9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Лист1!$A$2:$A$553</c:f>
              <c:strCache>
                <c:ptCount val="55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</c:strCache>
            </c:strRef>
          </c:cat>
          <c:val>
            <c:numRef>
              <c:f>Лист1!$B$2:$B$553</c:f>
              <c:numCache>
                <c:formatCode>General</c:formatCode>
                <c:ptCount val="55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Лист1!$A$2:$A$500</c:f>
              <c:strCache>
                <c:ptCount val="49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</c:strCache>
            </c:strRef>
          </c:cat>
          <c:val>
            <c:numRef>
              <c:f>Лист1!$B$2:$B$500</c:f>
              <c:numCache>
                <c:formatCode>General</c:formatCode>
                <c:ptCount val="49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094175"/>
            <a:ext cx="15263624" cy="2906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11.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6.507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5832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+681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568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274.599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7429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1.633.682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9697075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2478699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262.260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0503013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11845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1467</cp:revision>
  <dcterms:modified xsi:type="dcterms:W3CDTF">2021-09-11T15:36:51Z</dcterms:modified>
</cp:coreProperties>
</file>