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43" d="100"/>
          <a:sy n="43" d="100"/>
        </p:scale>
        <p:origin x="451" y="8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o-R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 </c:v>
                </c:pt>
                <c:pt idx="1">
                  <c:v>Transnistria</c:v>
                </c:pt>
                <c:pt idx="2">
                  <c:v>Bălți</c:v>
                </c:pt>
                <c:pt idx="3">
                  <c:v>Criuleni</c:v>
                </c:pt>
                <c:pt idx="4">
                  <c:v>Sîngerei</c:v>
                </c:pt>
                <c:pt idx="5">
                  <c:v>Călărași</c:v>
                </c:pt>
                <c:pt idx="6">
                  <c:v>Anenii Noi</c:v>
                </c:pt>
                <c:pt idx="7">
                  <c:v>Leova</c:v>
                </c:pt>
                <c:pt idx="8">
                  <c:v>Edineț</c:v>
                </c:pt>
                <c:pt idx="9">
                  <c:v>Orhei</c:v>
                </c:pt>
                <c:pt idx="10">
                  <c:v>Cahul</c:v>
                </c:pt>
                <c:pt idx="11">
                  <c:v>Soroca</c:v>
                </c:pt>
                <c:pt idx="12">
                  <c:v>Ștefan Vodă</c:v>
                </c:pt>
                <c:pt idx="13">
                  <c:v>Rîșcani</c:v>
                </c:pt>
                <c:pt idx="14">
                  <c:v>Drochia</c:v>
                </c:pt>
                <c:pt idx="15">
                  <c:v>Florești</c:v>
                </c:pt>
                <c:pt idx="16">
                  <c:v>Telenești</c:v>
                </c:pt>
                <c:pt idx="17">
                  <c:v>Glodeni</c:v>
                </c:pt>
                <c:pt idx="18">
                  <c:v>Hîncești</c:v>
                </c:pt>
                <c:pt idx="19">
                  <c:v>Fălești</c:v>
                </c:pt>
                <c:pt idx="20">
                  <c:v>Ialoveni</c:v>
                </c:pt>
                <c:pt idx="21">
                  <c:v>Nisporeni</c:v>
                </c:pt>
                <c:pt idx="22">
                  <c:v>Cimișlia</c:v>
                </c:pt>
                <c:pt idx="23">
                  <c:v>Strășeni</c:v>
                </c:pt>
                <c:pt idx="24">
                  <c:v>Dondușeni</c:v>
                </c:pt>
                <c:pt idx="25">
                  <c:v>Cantemir</c:v>
                </c:pt>
                <c:pt idx="26">
                  <c:v>Șoldănești</c:v>
                </c:pt>
                <c:pt idx="27">
                  <c:v>Ceadîr-Lunga</c:v>
                </c:pt>
                <c:pt idx="28">
                  <c:v>Căușeni</c:v>
                </c:pt>
                <c:pt idx="29">
                  <c:v>Ocnița</c:v>
                </c:pt>
                <c:pt idx="30">
                  <c:v>Basarabeasca</c:v>
                </c:pt>
                <c:pt idx="31">
                  <c:v>Briceni</c:v>
                </c:pt>
                <c:pt idx="32">
                  <c:v>Rezina</c:v>
                </c:pt>
                <c:pt idx="33">
                  <c:v>Ungheni</c:v>
                </c:pt>
                <c:pt idx="34">
                  <c:v>Vulcănești</c:v>
                </c:pt>
                <c:pt idx="35">
                  <c:v>Taraclia</c:v>
                </c:pt>
                <c:pt idx="36">
                  <c:v>Comrat</c:v>
                </c:pt>
                <c:pt idx="37">
                  <c:v>Dubăsari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240</c:v>
                </c:pt>
                <c:pt idx="1">
                  <c:v>102</c:v>
                </c:pt>
                <c:pt idx="2">
                  <c:v>84</c:v>
                </c:pt>
                <c:pt idx="3">
                  <c:v>34</c:v>
                </c:pt>
                <c:pt idx="4">
                  <c:v>34</c:v>
                </c:pt>
                <c:pt idx="5">
                  <c:v>31</c:v>
                </c:pt>
                <c:pt idx="6">
                  <c:v>30</c:v>
                </c:pt>
                <c:pt idx="7">
                  <c:v>29</c:v>
                </c:pt>
                <c:pt idx="8">
                  <c:v>28</c:v>
                </c:pt>
                <c:pt idx="9">
                  <c:v>24</c:v>
                </c:pt>
                <c:pt idx="10">
                  <c:v>21</c:v>
                </c:pt>
                <c:pt idx="11">
                  <c:v>20</c:v>
                </c:pt>
                <c:pt idx="12">
                  <c:v>19</c:v>
                </c:pt>
                <c:pt idx="13">
                  <c:v>18</c:v>
                </c:pt>
                <c:pt idx="14">
                  <c:v>17</c:v>
                </c:pt>
                <c:pt idx="15">
                  <c:v>17</c:v>
                </c:pt>
                <c:pt idx="16">
                  <c:v>17</c:v>
                </c:pt>
                <c:pt idx="17">
                  <c:v>16</c:v>
                </c:pt>
                <c:pt idx="18">
                  <c:v>16</c:v>
                </c:pt>
                <c:pt idx="19">
                  <c:v>15</c:v>
                </c:pt>
                <c:pt idx="20">
                  <c:v>15</c:v>
                </c:pt>
                <c:pt idx="21">
                  <c:v>15</c:v>
                </c:pt>
                <c:pt idx="22">
                  <c:v>14</c:v>
                </c:pt>
                <c:pt idx="23">
                  <c:v>13</c:v>
                </c:pt>
                <c:pt idx="24">
                  <c:v>12</c:v>
                </c:pt>
                <c:pt idx="25">
                  <c:v>10</c:v>
                </c:pt>
                <c:pt idx="26">
                  <c:v>10</c:v>
                </c:pt>
                <c:pt idx="27">
                  <c:v>8</c:v>
                </c:pt>
                <c:pt idx="28">
                  <c:v>6</c:v>
                </c:pt>
                <c:pt idx="29">
                  <c:v>6</c:v>
                </c:pt>
                <c:pt idx="30">
                  <c:v>5</c:v>
                </c:pt>
                <c:pt idx="31">
                  <c:v>5</c:v>
                </c:pt>
                <c:pt idx="32">
                  <c:v>4</c:v>
                </c:pt>
                <c:pt idx="33">
                  <c:v>4</c:v>
                </c:pt>
                <c:pt idx="34">
                  <c:v>4</c:v>
                </c:pt>
                <c:pt idx="35">
                  <c:v>3</c:v>
                </c:pt>
                <c:pt idx="36">
                  <c:v>2</c:v>
                </c:pt>
                <c:pt idx="3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o-RO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o-RO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ro-RO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Лист1!$A$2:$A$562</c:f>
              <c:strCache>
                <c:ptCount val="561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</c:strCache>
            </c:strRef>
          </c:cat>
          <c:val>
            <c:numRef>
              <c:f>Лист1!$B$2:$B$562</c:f>
              <c:numCache>
                <c:formatCode>General</c:formatCode>
                <c:ptCount val="56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o-RO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o-R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o-R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Лист1!$A$2:$A$509</c:f>
              <c:strCache>
                <c:ptCount val="508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</c:strCache>
            </c:strRef>
          </c:cat>
          <c:val>
            <c:numRef>
              <c:f>Лист1!$B$2:$B$509</c:f>
              <c:numCache>
                <c:formatCode>General</c:formatCode>
                <c:ptCount val="508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o-RO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o-RO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20.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6.605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7999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+950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9364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1</a:t>
                </a:r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765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77887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282.650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7688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3467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1.702.715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6687114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67868939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268.046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+674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43330140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+29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11926</TotalTime>
  <Words>272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1481</cp:revision>
  <dcterms:modified xsi:type="dcterms:W3CDTF">2021-09-20T15:44:32Z</dcterms:modified>
</cp:coreProperties>
</file>