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32" d="100"/>
          <a:sy n="32" d="100"/>
        </p:scale>
        <p:origin x="816" y="10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Cahul</c:v>
                </c:pt>
                <c:pt idx="4">
                  <c:v>Sîngerei</c:v>
                </c:pt>
                <c:pt idx="5">
                  <c:v>Edineț</c:v>
                </c:pt>
                <c:pt idx="6">
                  <c:v>Ialoveni</c:v>
                </c:pt>
                <c:pt idx="7">
                  <c:v>Anenii Noi</c:v>
                </c:pt>
                <c:pt idx="8">
                  <c:v>Orhei</c:v>
                </c:pt>
                <c:pt idx="9">
                  <c:v>Strășeni</c:v>
                </c:pt>
                <c:pt idx="10">
                  <c:v>Fălești</c:v>
                </c:pt>
                <c:pt idx="11">
                  <c:v>Briceni</c:v>
                </c:pt>
                <c:pt idx="12">
                  <c:v>Călărași</c:v>
                </c:pt>
                <c:pt idx="13">
                  <c:v>Cimișlia</c:v>
                </c:pt>
                <c:pt idx="14">
                  <c:v>Glodeni</c:v>
                </c:pt>
                <c:pt idx="15">
                  <c:v>Soroca</c:v>
                </c:pt>
                <c:pt idx="16">
                  <c:v>Căușeni</c:v>
                </c:pt>
                <c:pt idx="17">
                  <c:v>Criuleni</c:v>
                </c:pt>
                <c:pt idx="18">
                  <c:v>Florești</c:v>
                </c:pt>
                <c:pt idx="19">
                  <c:v>Rîșcani</c:v>
                </c:pt>
                <c:pt idx="20">
                  <c:v>Ștefan Vodă</c:v>
                </c:pt>
                <c:pt idx="21">
                  <c:v>Drochia</c:v>
                </c:pt>
                <c:pt idx="22">
                  <c:v>Telenești</c:v>
                </c:pt>
                <c:pt idx="23">
                  <c:v>Nisporeni</c:v>
                </c:pt>
                <c:pt idx="24">
                  <c:v>Comrat</c:v>
                </c:pt>
                <c:pt idx="25">
                  <c:v>Leova</c:v>
                </c:pt>
                <c:pt idx="26">
                  <c:v>Ungheni</c:v>
                </c:pt>
                <c:pt idx="27">
                  <c:v>Basarabeasca</c:v>
                </c:pt>
                <c:pt idx="28">
                  <c:v>Hîncești</c:v>
                </c:pt>
                <c:pt idx="29">
                  <c:v>Rezina</c:v>
                </c:pt>
                <c:pt idx="30">
                  <c:v>Șoldănești</c:v>
                </c:pt>
                <c:pt idx="31">
                  <c:v>Cantemir</c:v>
                </c:pt>
                <c:pt idx="32">
                  <c:v>Taraclia</c:v>
                </c:pt>
                <c:pt idx="33">
                  <c:v>Vulcănești</c:v>
                </c:pt>
                <c:pt idx="34">
                  <c:v>Ceadîr-Lunga</c:v>
                </c:pt>
                <c:pt idx="35">
                  <c:v>Ocnița</c:v>
                </c:pt>
                <c:pt idx="36">
                  <c:v>Dondușeni </c:v>
                </c:pt>
                <c:pt idx="37">
                  <c:v>Dubăsari 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345</c:v>
                </c:pt>
                <c:pt idx="1">
                  <c:v>212</c:v>
                </c:pt>
                <c:pt idx="2">
                  <c:v>92</c:v>
                </c:pt>
                <c:pt idx="3">
                  <c:v>43</c:v>
                </c:pt>
                <c:pt idx="4">
                  <c:v>35</c:v>
                </c:pt>
                <c:pt idx="5">
                  <c:v>30</c:v>
                </c:pt>
                <c:pt idx="6">
                  <c:v>28</c:v>
                </c:pt>
                <c:pt idx="7">
                  <c:v>26</c:v>
                </c:pt>
                <c:pt idx="8">
                  <c:v>23</c:v>
                </c:pt>
                <c:pt idx="9">
                  <c:v>23</c:v>
                </c:pt>
                <c:pt idx="10">
                  <c:v>22</c:v>
                </c:pt>
                <c:pt idx="11">
                  <c:v>21</c:v>
                </c:pt>
                <c:pt idx="12">
                  <c:v>18</c:v>
                </c:pt>
                <c:pt idx="13">
                  <c:v>17</c:v>
                </c:pt>
                <c:pt idx="14">
                  <c:v>17</c:v>
                </c:pt>
                <c:pt idx="15">
                  <c:v>16</c:v>
                </c:pt>
                <c:pt idx="16">
                  <c:v>15</c:v>
                </c:pt>
                <c:pt idx="17">
                  <c:v>15</c:v>
                </c:pt>
                <c:pt idx="18">
                  <c:v>15</c:v>
                </c:pt>
                <c:pt idx="19">
                  <c:v>15</c:v>
                </c:pt>
                <c:pt idx="20">
                  <c:v>15</c:v>
                </c:pt>
                <c:pt idx="21">
                  <c:v>14</c:v>
                </c:pt>
                <c:pt idx="22">
                  <c:v>14</c:v>
                </c:pt>
                <c:pt idx="23">
                  <c:v>13</c:v>
                </c:pt>
                <c:pt idx="24">
                  <c:v>12</c:v>
                </c:pt>
                <c:pt idx="25">
                  <c:v>12</c:v>
                </c:pt>
                <c:pt idx="26">
                  <c:v>12</c:v>
                </c:pt>
                <c:pt idx="27">
                  <c:v>11</c:v>
                </c:pt>
                <c:pt idx="28">
                  <c:v>11</c:v>
                </c:pt>
                <c:pt idx="29">
                  <c:v>11</c:v>
                </c:pt>
                <c:pt idx="30">
                  <c:v>8</c:v>
                </c:pt>
                <c:pt idx="31">
                  <c:v>7</c:v>
                </c:pt>
                <c:pt idx="32">
                  <c:v>7</c:v>
                </c:pt>
                <c:pt idx="33">
                  <c:v>7</c:v>
                </c:pt>
                <c:pt idx="34">
                  <c:v>4</c:v>
                </c:pt>
                <c:pt idx="35">
                  <c:v>4</c:v>
                </c:pt>
                <c:pt idx="36">
                  <c:v>3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Лист1!$A$2:$A$566</c:f>
              <c:strCache>
                <c:ptCount val="565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1/5/2021</c:v>
                </c:pt>
                <c:pt idx="303">
                  <c:v>1/6/2021</c:v>
                </c:pt>
                <c:pt idx="304">
                  <c:v>1/7/2021</c:v>
                </c:pt>
                <c:pt idx="305">
                  <c:v>1/8/2021</c:v>
                </c:pt>
                <c:pt idx="306">
                  <c:v>1/9/2021</c:v>
                </c:pt>
                <c:pt idx="307">
                  <c:v>1/10/2021</c:v>
                </c:pt>
                <c:pt idx="308">
                  <c:v>1/11/2021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1/14/2021</c:v>
                </c:pt>
                <c:pt idx="312">
                  <c:v>1/15/2021</c:v>
                </c:pt>
                <c:pt idx="313">
                  <c:v>1/16/2021</c:v>
                </c:pt>
                <c:pt idx="314">
                  <c:v>1/17/2021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1/26/2021</c:v>
                </c:pt>
                <c:pt idx="324">
                  <c:v>27.01.2021</c:v>
                </c:pt>
                <c:pt idx="325">
                  <c:v>1/28/2021</c:v>
                </c:pt>
                <c:pt idx="326">
                  <c:v>29.01.2021</c:v>
                </c:pt>
                <c:pt idx="327">
                  <c:v>1/30/2021</c:v>
                </c:pt>
                <c:pt idx="328">
                  <c:v>1/31/2021</c:v>
                </c:pt>
                <c:pt idx="329">
                  <c:v>2/1/2021</c:v>
                </c:pt>
                <c:pt idx="330">
                  <c:v>2/2/2021</c:v>
                </c:pt>
                <c:pt idx="331">
                  <c:v>2/3/2021</c:v>
                </c:pt>
                <c:pt idx="332">
                  <c:v>2/4/2021</c:v>
                </c:pt>
                <c:pt idx="333">
                  <c:v>2/5/2021</c:v>
                </c:pt>
                <c:pt idx="334">
                  <c:v>2/6/2021</c:v>
                </c:pt>
                <c:pt idx="335">
                  <c:v>2/7/2021</c:v>
                </c:pt>
                <c:pt idx="336">
                  <c:v>08.02.2021</c:v>
                </c:pt>
                <c:pt idx="337">
                  <c:v>2/9/2021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2/12/2021</c:v>
                </c:pt>
                <c:pt idx="341">
                  <c:v>2/13/2021</c:v>
                </c:pt>
                <c:pt idx="342">
                  <c:v>2/14/2021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2/19/2021</c:v>
                </c:pt>
                <c:pt idx="348">
                  <c:v>2/20/2021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2/24/2021</c:v>
                </c:pt>
                <c:pt idx="353">
                  <c:v>2/25/2021</c:v>
                </c:pt>
                <c:pt idx="354">
                  <c:v>2/26/2021</c:v>
                </c:pt>
                <c:pt idx="355">
                  <c:v>2/27/2021</c:v>
                </c:pt>
                <c:pt idx="356">
                  <c:v>2/28/2021</c:v>
                </c:pt>
                <c:pt idx="357">
                  <c:v>3/1/2021</c:v>
                </c:pt>
                <c:pt idx="358">
                  <c:v>3/2/2021</c:v>
                </c:pt>
                <c:pt idx="359">
                  <c:v>3/3/2021</c:v>
                </c:pt>
                <c:pt idx="360">
                  <c:v>3/4/2021</c:v>
                </c:pt>
                <c:pt idx="361">
                  <c:v>3/5/2021</c:v>
                </c:pt>
                <c:pt idx="362">
                  <c:v>3/6/2021</c:v>
                </c:pt>
                <c:pt idx="363">
                  <c:v>3/7/2021</c:v>
                </c:pt>
                <c:pt idx="364">
                  <c:v>3/8/2021</c:v>
                </c:pt>
                <c:pt idx="365">
                  <c:v>3/9/2021</c:v>
                </c:pt>
                <c:pt idx="366">
                  <c:v>3/10/2021</c:v>
                </c:pt>
                <c:pt idx="367">
                  <c:v>3/11/2021</c:v>
                </c:pt>
                <c:pt idx="368">
                  <c:v>3/12/2021</c:v>
                </c:pt>
                <c:pt idx="369">
                  <c:v>3/13/2021</c:v>
                </c:pt>
                <c:pt idx="370">
                  <c:v>3/14/2021</c:v>
                </c:pt>
                <c:pt idx="371">
                  <c:v>3/15/2021</c:v>
                </c:pt>
                <c:pt idx="372">
                  <c:v>3/16/2021</c:v>
                </c:pt>
                <c:pt idx="373">
                  <c:v>3/17/2021</c:v>
                </c:pt>
                <c:pt idx="374">
                  <c:v>3/18/2021</c:v>
                </c:pt>
                <c:pt idx="375">
                  <c:v>3/19/2021</c:v>
                </c:pt>
                <c:pt idx="376">
                  <c:v>3/20/2021</c:v>
                </c:pt>
                <c:pt idx="377">
                  <c:v>3/21/2021</c:v>
                </c:pt>
                <c:pt idx="378">
                  <c:v>3/22/2021</c:v>
                </c:pt>
                <c:pt idx="379">
                  <c:v>3/23/2021</c:v>
                </c:pt>
                <c:pt idx="380">
                  <c:v>3/24/2021</c:v>
                </c:pt>
                <c:pt idx="381">
                  <c:v>3/25/2021</c:v>
                </c:pt>
                <c:pt idx="382">
                  <c:v>3/26/2021</c:v>
                </c:pt>
                <c:pt idx="383">
                  <c:v>3/27/2021</c:v>
                </c:pt>
                <c:pt idx="384">
                  <c:v>3/28/2021</c:v>
                </c:pt>
                <c:pt idx="385">
                  <c:v>3/29/2021</c:v>
                </c:pt>
                <c:pt idx="386">
                  <c:v>3/30/2021</c:v>
                </c:pt>
                <c:pt idx="387">
                  <c:v>3/31/2021</c:v>
                </c:pt>
                <c:pt idx="388">
                  <c:v>4/1/2021</c:v>
                </c:pt>
                <c:pt idx="389">
                  <c:v>4/2/2021</c:v>
                </c:pt>
                <c:pt idx="390">
                  <c:v>4/3/2021</c:v>
                </c:pt>
                <c:pt idx="391">
                  <c:v>4/4/2021</c:v>
                </c:pt>
                <c:pt idx="392">
                  <c:v>4/5/2021</c:v>
                </c:pt>
                <c:pt idx="393">
                  <c:v>4/6/2021</c:v>
                </c:pt>
                <c:pt idx="394">
                  <c:v>4/7/2021</c:v>
                </c:pt>
                <c:pt idx="395">
                  <c:v>4/8/2021</c:v>
                </c:pt>
                <c:pt idx="396">
                  <c:v>4/9/2021</c:v>
                </c:pt>
                <c:pt idx="397">
                  <c:v>4/10/2021</c:v>
                </c:pt>
                <c:pt idx="398">
                  <c:v>4/11/2021</c:v>
                </c:pt>
                <c:pt idx="399">
                  <c:v>4/12/2021</c:v>
                </c:pt>
                <c:pt idx="400">
                  <c:v>4/13/2021</c:v>
                </c:pt>
                <c:pt idx="401">
                  <c:v>4/14/2021</c:v>
                </c:pt>
                <c:pt idx="402">
                  <c:v>4/15/2021</c:v>
                </c:pt>
                <c:pt idx="403">
                  <c:v>4/16/2021</c:v>
                </c:pt>
                <c:pt idx="404">
                  <c:v>4/17/2021</c:v>
                </c:pt>
                <c:pt idx="405">
                  <c:v>4/18/2021</c:v>
                </c:pt>
                <c:pt idx="406">
                  <c:v>4/19/2021</c:v>
                </c:pt>
                <c:pt idx="407">
                  <c:v>4/20/2021</c:v>
                </c:pt>
                <c:pt idx="408">
                  <c:v>4/21/2021</c:v>
                </c:pt>
                <c:pt idx="409">
                  <c:v>4/22/2021</c:v>
                </c:pt>
                <c:pt idx="410">
                  <c:v>4/23/2021</c:v>
                </c:pt>
                <c:pt idx="411">
                  <c:v>4/24/2021</c:v>
                </c:pt>
                <c:pt idx="412">
                  <c:v>4/25/2021</c:v>
                </c:pt>
                <c:pt idx="413">
                  <c:v>4/26/2021</c:v>
                </c:pt>
                <c:pt idx="414">
                  <c:v>4/27/2021</c:v>
                </c:pt>
                <c:pt idx="415">
                  <c:v>4/28/2021</c:v>
                </c:pt>
                <c:pt idx="416">
                  <c:v>4/29/2021</c:v>
                </c:pt>
                <c:pt idx="417">
                  <c:v>4/30/2021</c:v>
                </c:pt>
                <c:pt idx="418">
                  <c:v>5/1/2021</c:v>
                </c:pt>
                <c:pt idx="419">
                  <c:v>5/2/2021</c:v>
                </c:pt>
                <c:pt idx="420">
                  <c:v>5/3/2021</c:v>
                </c:pt>
                <c:pt idx="421">
                  <c:v>5/4/2021</c:v>
                </c:pt>
                <c:pt idx="422">
                  <c:v>5/5/2021</c:v>
                </c:pt>
                <c:pt idx="423">
                  <c:v>5/6/2021</c:v>
                </c:pt>
                <c:pt idx="424">
                  <c:v>5/7/2021</c:v>
                </c:pt>
                <c:pt idx="425">
                  <c:v>5/8/2021</c:v>
                </c:pt>
                <c:pt idx="426">
                  <c:v>5/9/2021</c:v>
                </c:pt>
                <c:pt idx="427">
                  <c:v>5/10/2021</c:v>
                </c:pt>
                <c:pt idx="428">
                  <c:v>5/11/2021</c:v>
                </c:pt>
                <c:pt idx="429">
                  <c:v>5/12/2021</c:v>
                </c:pt>
                <c:pt idx="430">
                  <c:v>5/13/2021</c:v>
                </c:pt>
                <c:pt idx="431">
                  <c:v>5/14/2021</c:v>
                </c:pt>
                <c:pt idx="432">
                  <c:v>5/15/2021</c:v>
                </c:pt>
                <c:pt idx="433">
                  <c:v>5/16/2021</c:v>
                </c:pt>
                <c:pt idx="434">
                  <c:v>5/17/2021</c:v>
                </c:pt>
                <c:pt idx="435">
                  <c:v>5/18/2021</c:v>
                </c:pt>
                <c:pt idx="436">
                  <c:v>5/19/2021</c:v>
                </c:pt>
                <c:pt idx="437">
                  <c:v>5/20/2021</c:v>
                </c:pt>
                <c:pt idx="438">
                  <c:v>5/21/2021</c:v>
                </c:pt>
                <c:pt idx="439">
                  <c:v>5/22/2021</c:v>
                </c:pt>
                <c:pt idx="440">
                  <c:v>5/23/2021</c:v>
                </c:pt>
                <c:pt idx="441">
                  <c:v>5/24/2021</c:v>
                </c:pt>
                <c:pt idx="442">
                  <c:v>5/25/2021</c:v>
                </c:pt>
                <c:pt idx="443">
                  <c:v>5/26/2021</c:v>
                </c:pt>
                <c:pt idx="444">
                  <c:v>5/27/2021</c:v>
                </c:pt>
                <c:pt idx="445">
                  <c:v>5/28/2021</c:v>
                </c:pt>
                <c:pt idx="446">
                  <c:v>5/29/2021</c:v>
                </c:pt>
                <c:pt idx="447">
                  <c:v>5/30/2021</c:v>
                </c:pt>
                <c:pt idx="448">
                  <c:v>5/31/2021</c:v>
                </c:pt>
                <c:pt idx="449">
                  <c:v>6/1/2021</c:v>
                </c:pt>
                <c:pt idx="450">
                  <c:v>6/2/2021</c:v>
                </c:pt>
                <c:pt idx="451">
                  <c:v>6/3/2021</c:v>
                </c:pt>
                <c:pt idx="452">
                  <c:v>6/4/2021</c:v>
                </c:pt>
                <c:pt idx="453">
                  <c:v>6/5/2021</c:v>
                </c:pt>
                <c:pt idx="454">
                  <c:v>6/6/2021</c:v>
                </c:pt>
                <c:pt idx="455">
                  <c:v>6/7/2021</c:v>
                </c:pt>
                <c:pt idx="456">
                  <c:v>6/8/2021</c:v>
                </c:pt>
                <c:pt idx="457">
                  <c:v>6/9/2021</c:v>
                </c:pt>
                <c:pt idx="458">
                  <c:v>6/10/2021</c:v>
                </c:pt>
                <c:pt idx="459">
                  <c:v>6/11/2021</c:v>
                </c:pt>
                <c:pt idx="460">
                  <c:v>6/12/2021</c:v>
                </c:pt>
                <c:pt idx="461">
                  <c:v>6/13/2021</c:v>
                </c:pt>
                <c:pt idx="462">
                  <c:v>6/14/2021</c:v>
                </c:pt>
                <c:pt idx="463">
                  <c:v>6/15/2021</c:v>
                </c:pt>
                <c:pt idx="464">
                  <c:v>6/16/2021</c:v>
                </c:pt>
                <c:pt idx="465">
                  <c:v>6/17/2021</c:v>
                </c:pt>
                <c:pt idx="466">
                  <c:v>6/18/2021</c:v>
                </c:pt>
                <c:pt idx="467">
                  <c:v>6/19/2021</c:v>
                </c:pt>
                <c:pt idx="468">
                  <c:v>6/20/2021</c:v>
                </c:pt>
                <c:pt idx="469">
                  <c:v>6/21/2021</c:v>
                </c:pt>
                <c:pt idx="470">
                  <c:v>6/22/2021</c:v>
                </c:pt>
                <c:pt idx="471">
                  <c:v>6/23/2021</c:v>
                </c:pt>
                <c:pt idx="472">
                  <c:v>6/24/2021</c:v>
                </c:pt>
                <c:pt idx="473">
                  <c:v>6/25/2021</c:v>
                </c:pt>
                <c:pt idx="474">
                  <c:v>6/26/2021</c:v>
                </c:pt>
                <c:pt idx="475">
                  <c:v>6/27/2021</c:v>
                </c:pt>
                <c:pt idx="476">
                  <c:v>6/28/2021</c:v>
                </c:pt>
                <c:pt idx="477">
                  <c:v>6/29/2021</c:v>
                </c:pt>
                <c:pt idx="478">
                  <c:v>6/30/2021</c:v>
                </c:pt>
                <c:pt idx="479">
                  <c:v>7/1/2021</c:v>
                </c:pt>
                <c:pt idx="480">
                  <c:v>7/2/2021</c:v>
                </c:pt>
                <c:pt idx="481">
                  <c:v>7/3/2021</c:v>
                </c:pt>
                <c:pt idx="482">
                  <c:v>7/4/2021</c:v>
                </c:pt>
                <c:pt idx="483">
                  <c:v>7/5/2021</c:v>
                </c:pt>
                <c:pt idx="484">
                  <c:v>7/6/2021</c:v>
                </c:pt>
                <c:pt idx="485">
                  <c:v>7/7/2021</c:v>
                </c:pt>
                <c:pt idx="486">
                  <c:v>7/8/2021</c:v>
                </c:pt>
                <c:pt idx="487">
                  <c:v>7/9/2021</c:v>
                </c:pt>
                <c:pt idx="488">
                  <c:v>7/10/2021</c:v>
                </c:pt>
                <c:pt idx="489">
                  <c:v>7/11/2021</c:v>
                </c:pt>
                <c:pt idx="490">
                  <c:v>7/12/2021</c:v>
                </c:pt>
                <c:pt idx="491">
                  <c:v>7/13/2021</c:v>
                </c:pt>
                <c:pt idx="492">
                  <c:v>7/13/2021</c:v>
                </c:pt>
                <c:pt idx="493">
                  <c:v>7/14/2021</c:v>
                </c:pt>
                <c:pt idx="494">
                  <c:v>7/15/2021</c:v>
                </c:pt>
                <c:pt idx="495">
                  <c:v>7/17/2021</c:v>
                </c:pt>
                <c:pt idx="496">
                  <c:v>7/18/2021</c:v>
                </c:pt>
                <c:pt idx="497">
                  <c:v>7/19/2021</c:v>
                </c:pt>
                <c:pt idx="498">
                  <c:v>7/20/2021</c:v>
                </c:pt>
                <c:pt idx="499">
                  <c:v>7/21/2021</c:v>
                </c:pt>
                <c:pt idx="500">
                  <c:v>7/22/2021</c:v>
                </c:pt>
                <c:pt idx="501">
                  <c:v>7/23/2021</c:v>
                </c:pt>
                <c:pt idx="502">
                  <c:v>7/24/2021</c:v>
                </c:pt>
                <c:pt idx="503">
                  <c:v>7/25/2021</c:v>
                </c:pt>
                <c:pt idx="504">
                  <c:v>7/26/2021</c:v>
                </c:pt>
                <c:pt idx="505">
                  <c:v>7/27/2021</c:v>
                </c:pt>
                <c:pt idx="506">
                  <c:v>7/28/2021</c:v>
                </c:pt>
                <c:pt idx="507">
                  <c:v>7/29/2021</c:v>
                </c:pt>
                <c:pt idx="508">
                  <c:v>7/30/2021</c:v>
                </c:pt>
                <c:pt idx="509">
                  <c:v>7/31/2021</c:v>
                </c:pt>
                <c:pt idx="510">
                  <c:v>8/1/2021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8/4/2021</c:v>
                </c:pt>
                <c:pt idx="514">
                  <c:v>8/5/2021</c:v>
                </c:pt>
                <c:pt idx="515">
                  <c:v>8/6/2021</c:v>
                </c:pt>
                <c:pt idx="516">
                  <c:v>8/7/2021</c:v>
                </c:pt>
                <c:pt idx="517">
                  <c:v>8/8/2021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8/13/2021</c:v>
                </c:pt>
                <c:pt idx="523">
                  <c:v>8/14/2021</c:v>
                </c:pt>
                <c:pt idx="524">
                  <c:v>8/15/2021</c:v>
                </c:pt>
                <c:pt idx="525">
                  <c:v>16.08.2021</c:v>
                </c:pt>
                <c:pt idx="526">
                  <c:v>8/17/2021</c:v>
                </c:pt>
                <c:pt idx="527">
                  <c:v>8/18/2021</c:v>
                </c:pt>
                <c:pt idx="528">
                  <c:v>8/19/2021</c:v>
                </c:pt>
                <c:pt idx="529">
                  <c:v>8/20/2021</c:v>
                </c:pt>
                <c:pt idx="530">
                  <c:v>8/21/2021</c:v>
                </c:pt>
                <c:pt idx="531">
                  <c:v>8/22/2021</c:v>
                </c:pt>
                <c:pt idx="532">
                  <c:v>8/23/2021</c:v>
                </c:pt>
                <c:pt idx="533">
                  <c:v>8/24/2021</c:v>
                </c:pt>
                <c:pt idx="534">
                  <c:v>8/25/2021</c:v>
                </c:pt>
                <c:pt idx="535">
                  <c:v>8/26/2021</c:v>
                </c:pt>
                <c:pt idx="536">
                  <c:v>8/27/2021</c:v>
                </c:pt>
                <c:pt idx="537">
                  <c:v>8/28/2021</c:v>
                </c:pt>
                <c:pt idx="538">
                  <c:v>8/29/2021</c:v>
                </c:pt>
                <c:pt idx="539">
                  <c:v>8/30/2021</c:v>
                </c:pt>
                <c:pt idx="540">
                  <c:v>8/31/2021</c:v>
                </c:pt>
                <c:pt idx="541">
                  <c:v>9/1/2021</c:v>
                </c:pt>
                <c:pt idx="542">
                  <c:v>9/2/2021</c:v>
                </c:pt>
                <c:pt idx="543">
                  <c:v>9/3/2021</c:v>
                </c:pt>
                <c:pt idx="544">
                  <c:v>9/4/2021</c:v>
                </c:pt>
                <c:pt idx="545">
                  <c:v>9/5/2021</c:v>
                </c:pt>
                <c:pt idx="546">
                  <c:v>9/6/2021</c:v>
                </c:pt>
                <c:pt idx="547">
                  <c:v>9/7/2021</c:v>
                </c:pt>
                <c:pt idx="548">
                  <c:v>9/8/2021</c:v>
                </c:pt>
                <c:pt idx="549">
                  <c:v>9/9/2021</c:v>
                </c:pt>
                <c:pt idx="550">
                  <c:v>9/10/2021</c:v>
                </c:pt>
                <c:pt idx="551">
                  <c:v>9/11/2021</c:v>
                </c:pt>
                <c:pt idx="552">
                  <c:v>9/12/2021</c:v>
                </c:pt>
                <c:pt idx="553">
                  <c:v>13.09.2021</c:v>
                </c:pt>
                <c:pt idx="554">
                  <c:v>9/14/2021</c:v>
                </c:pt>
                <c:pt idx="555">
                  <c:v>9/15/2021</c:v>
                </c:pt>
                <c:pt idx="556">
                  <c:v>9/16/2021</c:v>
                </c:pt>
                <c:pt idx="557">
                  <c:v>9/17/2021</c:v>
                </c:pt>
                <c:pt idx="558">
                  <c:v>9/18/2021</c:v>
                </c:pt>
                <c:pt idx="559">
                  <c:v>9/19/2021</c:v>
                </c:pt>
                <c:pt idx="560">
                  <c:v>9/20/2021</c:v>
                </c:pt>
                <c:pt idx="561">
                  <c:v>9/21/2021</c:v>
                </c:pt>
                <c:pt idx="562">
                  <c:v>9/22/2021</c:v>
                </c:pt>
                <c:pt idx="563">
                  <c:v>9/23/2021</c:v>
                </c:pt>
                <c:pt idx="564">
                  <c:v>9/24/2021</c:v>
                </c:pt>
              </c:strCache>
            </c:strRef>
          </c:cat>
          <c:val>
            <c:numRef>
              <c:f>Лист1!$B$2:$B$566</c:f>
              <c:numCache>
                <c:formatCode>General</c:formatCode>
                <c:ptCount val="56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  <c:pt idx="563">
                  <c:v>1215</c:v>
                </c:pt>
                <c:pt idx="564">
                  <c:v>1194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Лист1!$A$2:$A$513</c:f>
              <c:strCache>
                <c:ptCount val="512"/>
                <c:pt idx="0">
                  <c:v>5/1/2020</c:v>
                </c:pt>
                <c:pt idx="1">
                  <c:v>5/2/2020</c:v>
                </c:pt>
                <c:pt idx="2">
                  <c:v>5/3/2020</c:v>
                </c:pt>
                <c:pt idx="3">
                  <c:v>5/4/2020</c:v>
                </c:pt>
                <c:pt idx="4">
                  <c:v>5/5/2020</c:v>
                </c:pt>
                <c:pt idx="5">
                  <c:v>5/6/2020</c:v>
                </c:pt>
                <c:pt idx="6">
                  <c:v>5/7/2020</c:v>
                </c:pt>
                <c:pt idx="7">
                  <c:v>5/8/2020</c:v>
                </c:pt>
                <c:pt idx="8">
                  <c:v>5/9/2020</c:v>
                </c:pt>
                <c:pt idx="9">
                  <c:v>5/10/2020</c:v>
                </c:pt>
                <c:pt idx="10">
                  <c:v>5/11/2020</c:v>
                </c:pt>
                <c:pt idx="11">
                  <c:v>5/12/2020</c:v>
                </c:pt>
                <c:pt idx="12">
                  <c:v>5/13/2020</c:v>
                </c:pt>
                <c:pt idx="13">
                  <c:v>5/14/2020</c:v>
                </c:pt>
                <c:pt idx="14">
                  <c:v>5/15/2020</c:v>
                </c:pt>
                <c:pt idx="15">
                  <c:v>5/16/2020</c:v>
                </c:pt>
                <c:pt idx="16">
                  <c:v>5/17/2020</c:v>
                </c:pt>
                <c:pt idx="17">
                  <c:v>5/18/2020</c:v>
                </c:pt>
                <c:pt idx="18">
                  <c:v>5/19/2020</c:v>
                </c:pt>
                <c:pt idx="19">
                  <c:v>5/20/2020</c:v>
                </c:pt>
                <c:pt idx="20">
                  <c:v>5/21/2020</c:v>
                </c:pt>
                <c:pt idx="21">
                  <c:v>5/22/2020</c:v>
                </c:pt>
                <c:pt idx="22">
                  <c:v>5/23/2020</c:v>
                </c:pt>
                <c:pt idx="23">
                  <c:v>5/24/2020</c:v>
                </c:pt>
                <c:pt idx="24">
                  <c:v>5/25/2020</c:v>
                </c:pt>
                <c:pt idx="25">
                  <c:v>5/26/2020</c:v>
                </c:pt>
                <c:pt idx="26">
                  <c:v>5/27/2020</c:v>
                </c:pt>
                <c:pt idx="27">
                  <c:v>5/28/2020</c:v>
                </c:pt>
                <c:pt idx="28">
                  <c:v>5/29/2020</c:v>
                </c:pt>
                <c:pt idx="29">
                  <c:v>5/30/2020</c:v>
                </c:pt>
                <c:pt idx="30">
                  <c:v>5/31/2020</c:v>
                </c:pt>
                <c:pt idx="31">
                  <c:v>6/1/2020</c:v>
                </c:pt>
                <c:pt idx="32">
                  <c:v>6/2/2020</c:v>
                </c:pt>
                <c:pt idx="33">
                  <c:v>6/3/2020</c:v>
                </c:pt>
                <c:pt idx="34">
                  <c:v>6/4/2020</c:v>
                </c:pt>
                <c:pt idx="35">
                  <c:v>6/5/2020</c:v>
                </c:pt>
                <c:pt idx="36">
                  <c:v>6/6/2020</c:v>
                </c:pt>
                <c:pt idx="37">
                  <c:v>6/7/2020</c:v>
                </c:pt>
                <c:pt idx="38">
                  <c:v>6/8/2020</c:v>
                </c:pt>
                <c:pt idx="39">
                  <c:v>6/9/2020</c:v>
                </c:pt>
                <c:pt idx="40">
                  <c:v>6/10/2020</c:v>
                </c:pt>
                <c:pt idx="41">
                  <c:v>6/11/2020</c:v>
                </c:pt>
                <c:pt idx="42">
                  <c:v>6/12/2020</c:v>
                </c:pt>
                <c:pt idx="43">
                  <c:v>6/13/2020</c:v>
                </c:pt>
                <c:pt idx="44">
                  <c:v>6/14/2020</c:v>
                </c:pt>
                <c:pt idx="45">
                  <c:v>6/15/2020</c:v>
                </c:pt>
                <c:pt idx="46">
                  <c:v>6/16/2020</c:v>
                </c:pt>
                <c:pt idx="47">
                  <c:v>6/17/2020</c:v>
                </c:pt>
                <c:pt idx="48">
                  <c:v>6/18/2020</c:v>
                </c:pt>
                <c:pt idx="49">
                  <c:v>6/19/2020</c:v>
                </c:pt>
                <c:pt idx="50">
                  <c:v>6/20/2020</c:v>
                </c:pt>
                <c:pt idx="51">
                  <c:v>6/21/2020</c:v>
                </c:pt>
                <c:pt idx="52">
                  <c:v>6/22/2020</c:v>
                </c:pt>
                <c:pt idx="53">
                  <c:v>6/23/2020</c:v>
                </c:pt>
                <c:pt idx="54">
                  <c:v>6/24/2020</c:v>
                </c:pt>
                <c:pt idx="55">
                  <c:v>6/25/2020</c:v>
                </c:pt>
                <c:pt idx="56">
                  <c:v>6/26/2020</c:v>
                </c:pt>
                <c:pt idx="57">
                  <c:v>6/27/2020</c:v>
                </c:pt>
                <c:pt idx="58">
                  <c:v>6/28/2020</c:v>
                </c:pt>
                <c:pt idx="59">
                  <c:v>6/29/2020</c:v>
                </c:pt>
                <c:pt idx="60">
                  <c:v>6/30/2020</c:v>
                </c:pt>
                <c:pt idx="61">
                  <c:v>7/1/2020</c:v>
                </c:pt>
                <c:pt idx="62">
                  <c:v>7/2/2020</c:v>
                </c:pt>
                <c:pt idx="63">
                  <c:v>7/3/2020</c:v>
                </c:pt>
                <c:pt idx="64">
                  <c:v>7/4/2020</c:v>
                </c:pt>
                <c:pt idx="65">
                  <c:v>7/5/2020</c:v>
                </c:pt>
                <c:pt idx="66">
                  <c:v>7/6/2020</c:v>
                </c:pt>
                <c:pt idx="67">
                  <c:v>7/7/2020</c:v>
                </c:pt>
                <c:pt idx="68">
                  <c:v>7/8/2020</c:v>
                </c:pt>
                <c:pt idx="69">
                  <c:v>7/9/2020</c:v>
                </c:pt>
                <c:pt idx="70">
                  <c:v>7/10/2020</c:v>
                </c:pt>
                <c:pt idx="71">
                  <c:v>7/11/2020</c:v>
                </c:pt>
                <c:pt idx="72">
                  <c:v>7/12/2020</c:v>
                </c:pt>
                <c:pt idx="73">
                  <c:v>7/13/2020</c:v>
                </c:pt>
                <c:pt idx="74">
                  <c:v>7/14/2020</c:v>
                </c:pt>
                <c:pt idx="75">
                  <c:v>7/15/2020</c:v>
                </c:pt>
                <c:pt idx="76">
                  <c:v>7/16/2020</c:v>
                </c:pt>
                <c:pt idx="77">
                  <c:v>7/17/2020</c:v>
                </c:pt>
                <c:pt idx="78">
                  <c:v>7/18/2020</c:v>
                </c:pt>
                <c:pt idx="79">
                  <c:v>7/19/2020</c:v>
                </c:pt>
                <c:pt idx="80">
                  <c:v>7/20/2020</c:v>
                </c:pt>
                <c:pt idx="81">
                  <c:v>7/21/2020</c:v>
                </c:pt>
                <c:pt idx="82">
                  <c:v>7/22/2020</c:v>
                </c:pt>
                <c:pt idx="83">
                  <c:v>7/23/2020</c:v>
                </c:pt>
                <c:pt idx="84">
                  <c:v>7/24/2020</c:v>
                </c:pt>
                <c:pt idx="85">
                  <c:v>7/25/2020</c:v>
                </c:pt>
                <c:pt idx="86">
                  <c:v>7/26/2020</c:v>
                </c:pt>
                <c:pt idx="87">
                  <c:v>7/27/2020</c:v>
                </c:pt>
                <c:pt idx="88">
                  <c:v>7/28/2020</c:v>
                </c:pt>
                <c:pt idx="89">
                  <c:v>7/29/2020</c:v>
                </c:pt>
                <c:pt idx="90">
                  <c:v>7/30/2020</c:v>
                </c:pt>
                <c:pt idx="91">
                  <c:v>7/31/2020</c:v>
                </c:pt>
                <c:pt idx="92">
                  <c:v>8/1/2020</c:v>
                </c:pt>
                <c:pt idx="93">
                  <c:v>8/2/2020</c:v>
                </c:pt>
                <c:pt idx="94">
                  <c:v>8/3/2020</c:v>
                </c:pt>
                <c:pt idx="95">
                  <c:v>8/4/2020</c:v>
                </c:pt>
                <c:pt idx="96">
                  <c:v>8/5/2020</c:v>
                </c:pt>
                <c:pt idx="97">
                  <c:v>8/6/2020</c:v>
                </c:pt>
                <c:pt idx="98">
                  <c:v>8/7/2020</c:v>
                </c:pt>
                <c:pt idx="99">
                  <c:v>8/8/2020</c:v>
                </c:pt>
                <c:pt idx="100">
                  <c:v>8/9/2020</c:v>
                </c:pt>
                <c:pt idx="101">
                  <c:v>8/10/2020</c:v>
                </c:pt>
                <c:pt idx="102">
                  <c:v>8/11/2020</c:v>
                </c:pt>
                <c:pt idx="103">
                  <c:v>8/12/2020</c:v>
                </c:pt>
                <c:pt idx="104">
                  <c:v>8/13/2020</c:v>
                </c:pt>
                <c:pt idx="105">
                  <c:v>8/14/2020</c:v>
                </c:pt>
                <c:pt idx="106">
                  <c:v>8/15/2020</c:v>
                </c:pt>
                <c:pt idx="107">
                  <c:v>8/16/2020</c:v>
                </c:pt>
                <c:pt idx="108">
                  <c:v>8/17/2020</c:v>
                </c:pt>
                <c:pt idx="109">
                  <c:v>8/18/2020</c:v>
                </c:pt>
                <c:pt idx="110">
                  <c:v>8/19/2020</c:v>
                </c:pt>
                <c:pt idx="111">
                  <c:v>8/20/2020</c:v>
                </c:pt>
                <c:pt idx="112">
                  <c:v>8/21/2020</c:v>
                </c:pt>
                <c:pt idx="113">
                  <c:v>8/22/2020</c:v>
                </c:pt>
                <c:pt idx="114">
                  <c:v>8/23/2020</c:v>
                </c:pt>
                <c:pt idx="115">
                  <c:v>8/24/2020</c:v>
                </c:pt>
                <c:pt idx="116">
                  <c:v>8/25/2020</c:v>
                </c:pt>
                <c:pt idx="117">
                  <c:v>8/26/2020</c:v>
                </c:pt>
                <c:pt idx="118">
                  <c:v>8/27/2020</c:v>
                </c:pt>
                <c:pt idx="119">
                  <c:v>8/28/2020</c:v>
                </c:pt>
                <c:pt idx="120">
                  <c:v>8/29/2020</c:v>
                </c:pt>
                <c:pt idx="121">
                  <c:v>8/30/2020</c:v>
                </c:pt>
                <c:pt idx="122">
                  <c:v>8/31/2020</c:v>
                </c:pt>
                <c:pt idx="123">
                  <c:v>9/1/2020</c:v>
                </c:pt>
                <c:pt idx="124">
                  <c:v>9/2/2020</c:v>
                </c:pt>
                <c:pt idx="125">
                  <c:v>9/3/2020</c:v>
                </c:pt>
                <c:pt idx="126">
                  <c:v>9/4/2020</c:v>
                </c:pt>
                <c:pt idx="127">
                  <c:v>9/5/2020</c:v>
                </c:pt>
                <c:pt idx="128">
                  <c:v>9/6/2020</c:v>
                </c:pt>
                <c:pt idx="129">
                  <c:v>9/7/2020</c:v>
                </c:pt>
                <c:pt idx="130">
                  <c:v>9/8/2020</c:v>
                </c:pt>
                <c:pt idx="131">
                  <c:v>9/9/2020</c:v>
                </c:pt>
                <c:pt idx="132">
                  <c:v>9/10/2020</c:v>
                </c:pt>
                <c:pt idx="133">
                  <c:v>9/11/2020</c:v>
                </c:pt>
                <c:pt idx="134">
                  <c:v>9/12/2020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10/2/2020</c:v>
                </c:pt>
                <c:pt idx="155">
                  <c:v>10/3/2020</c:v>
                </c:pt>
                <c:pt idx="156">
                  <c:v>10/4/2020</c:v>
                </c:pt>
                <c:pt idx="157">
                  <c:v>10/5/2020</c:v>
                </c:pt>
                <c:pt idx="158">
                  <c:v>10/6/2020</c:v>
                </c:pt>
                <c:pt idx="159">
                  <c:v>10/7/2020</c:v>
                </c:pt>
                <c:pt idx="160">
                  <c:v>10/8/2020</c:v>
                </c:pt>
                <c:pt idx="161">
                  <c:v>10/9/2020</c:v>
                </c:pt>
                <c:pt idx="162">
                  <c:v>10/10/2020</c:v>
                </c:pt>
                <c:pt idx="163">
                  <c:v>11/10/2020</c:v>
                </c:pt>
                <c:pt idx="164">
                  <c:v>12/10/2020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11/1/2020</c:v>
                </c:pt>
                <c:pt idx="185">
                  <c:v>11/2/2020</c:v>
                </c:pt>
                <c:pt idx="186">
                  <c:v>3/11/2020</c:v>
                </c:pt>
                <c:pt idx="187">
                  <c:v>4/11/2020</c:v>
                </c:pt>
                <c:pt idx="188">
                  <c:v>5/11/2020</c:v>
                </c:pt>
                <c:pt idx="189">
                  <c:v>6/11/2020</c:v>
                </c:pt>
                <c:pt idx="190">
                  <c:v>7/11/2020</c:v>
                </c:pt>
                <c:pt idx="191">
                  <c:v>8/11/2020</c:v>
                </c:pt>
                <c:pt idx="192">
                  <c:v>9/11/2020</c:v>
                </c:pt>
                <c:pt idx="193">
                  <c:v>10/11/2020</c:v>
                </c:pt>
                <c:pt idx="194">
                  <c:v>11/11/2020</c:v>
                </c:pt>
                <c:pt idx="195">
                  <c:v>12/11/2020</c:v>
                </c:pt>
                <c:pt idx="196">
                  <c:v>11/13/2020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11/24/2020</c:v>
                </c:pt>
                <c:pt idx="208">
                  <c:v>11/25/2020</c:v>
                </c:pt>
                <c:pt idx="209">
                  <c:v>11/26/2020</c:v>
                </c:pt>
                <c:pt idx="210">
                  <c:v>11/27/2020</c:v>
                </c:pt>
                <c:pt idx="211">
                  <c:v>11/28/2020</c:v>
                </c:pt>
                <c:pt idx="212">
                  <c:v>11/29/2020</c:v>
                </c:pt>
                <c:pt idx="213">
                  <c:v>11/30/2020</c:v>
                </c:pt>
                <c:pt idx="214">
                  <c:v>12/1/2020</c:v>
                </c:pt>
                <c:pt idx="215">
                  <c:v>12/2/2020</c:v>
                </c:pt>
                <c:pt idx="216">
                  <c:v>3/12/2020</c:v>
                </c:pt>
                <c:pt idx="217">
                  <c:v>4/12/2020</c:v>
                </c:pt>
                <c:pt idx="218">
                  <c:v>5/12/2020</c:v>
                </c:pt>
                <c:pt idx="219">
                  <c:v>6/12/2020</c:v>
                </c:pt>
                <c:pt idx="220">
                  <c:v>7/12/2020</c:v>
                </c:pt>
                <c:pt idx="221">
                  <c:v>8/12/2020</c:v>
                </c:pt>
                <c:pt idx="222">
                  <c:v>9/12/2020</c:v>
                </c:pt>
                <c:pt idx="223">
                  <c:v>10/12/2020</c:v>
                </c:pt>
                <c:pt idx="224">
                  <c:v>11/12/2020</c:v>
                </c:pt>
                <c:pt idx="225">
                  <c:v>12/12/2020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1/5/2021</c:v>
                </c:pt>
                <c:pt idx="250">
                  <c:v>1/6/2021</c:v>
                </c:pt>
                <c:pt idx="251">
                  <c:v>1/7/2021</c:v>
                </c:pt>
                <c:pt idx="252">
                  <c:v>1/8/2021</c:v>
                </c:pt>
                <c:pt idx="253">
                  <c:v>1/9/2021</c:v>
                </c:pt>
                <c:pt idx="254">
                  <c:v>1/10/2021</c:v>
                </c:pt>
                <c:pt idx="255">
                  <c:v>1/11/2021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1/14/2021</c:v>
                </c:pt>
                <c:pt idx="259">
                  <c:v>1/15/2021</c:v>
                </c:pt>
                <c:pt idx="260">
                  <c:v>1/16/2021</c:v>
                </c:pt>
                <c:pt idx="261">
                  <c:v>1/17/2021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1/26/2021</c:v>
                </c:pt>
                <c:pt idx="271">
                  <c:v>1/27/2021</c:v>
                </c:pt>
                <c:pt idx="272">
                  <c:v>1/28/2021</c:v>
                </c:pt>
                <c:pt idx="273">
                  <c:v>29.01.2021</c:v>
                </c:pt>
                <c:pt idx="274">
                  <c:v>1/30/2021</c:v>
                </c:pt>
                <c:pt idx="275">
                  <c:v>1/31/2021</c:v>
                </c:pt>
                <c:pt idx="276">
                  <c:v>2/1/2021</c:v>
                </c:pt>
                <c:pt idx="277">
                  <c:v>2/2/2021</c:v>
                </c:pt>
                <c:pt idx="278">
                  <c:v>2/3/2021</c:v>
                </c:pt>
                <c:pt idx="279">
                  <c:v>2/4/2021</c:v>
                </c:pt>
                <c:pt idx="280">
                  <c:v>2/5/2021</c:v>
                </c:pt>
                <c:pt idx="281">
                  <c:v>2/6/2021</c:v>
                </c:pt>
                <c:pt idx="282">
                  <c:v>2/7/2021</c:v>
                </c:pt>
                <c:pt idx="283">
                  <c:v>08.02.2021</c:v>
                </c:pt>
                <c:pt idx="284">
                  <c:v>2/9/2021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2/12/2021</c:v>
                </c:pt>
                <c:pt idx="288">
                  <c:v>2/13/2021</c:v>
                </c:pt>
                <c:pt idx="289">
                  <c:v>2/14/2021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2/19/2021</c:v>
                </c:pt>
                <c:pt idx="295">
                  <c:v>2/20/2021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2/24/2021</c:v>
                </c:pt>
                <c:pt idx="300">
                  <c:v>2/25/2021</c:v>
                </c:pt>
                <c:pt idx="301">
                  <c:v>2/26/2021</c:v>
                </c:pt>
                <c:pt idx="302">
                  <c:v>2/27/2021</c:v>
                </c:pt>
                <c:pt idx="303">
                  <c:v>2/28/2021</c:v>
                </c:pt>
                <c:pt idx="304">
                  <c:v>3/1/2021</c:v>
                </c:pt>
                <c:pt idx="305">
                  <c:v>3/2/2021</c:v>
                </c:pt>
                <c:pt idx="306">
                  <c:v>3/3/2021</c:v>
                </c:pt>
                <c:pt idx="307">
                  <c:v>3/4/2021</c:v>
                </c:pt>
                <c:pt idx="308">
                  <c:v>5/5/2021</c:v>
                </c:pt>
                <c:pt idx="309">
                  <c:v>3/6/2021</c:v>
                </c:pt>
                <c:pt idx="310">
                  <c:v>3/7/2021</c:v>
                </c:pt>
                <c:pt idx="311">
                  <c:v>3/8/2021</c:v>
                </c:pt>
                <c:pt idx="312">
                  <c:v>3/9/2021</c:v>
                </c:pt>
                <c:pt idx="313">
                  <c:v>3/10/2021</c:v>
                </c:pt>
                <c:pt idx="314">
                  <c:v>3/11/2021</c:v>
                </c:pt>
                <c:pt idx="315">
                  <c:v>3/12/2021</c:v>
                </c:pt>
                <c:pt idx="316">
                  <c:v>3/13/2021</c:v>
                </c:pt>
                <c:pt idx="317">
                  <c:v>3/14/2021</c:v>
                </c:pt>
                <c:pt idx="318">
                  <c:v>3/15/2021</c:v>
                </c:pt>
                <c:pt idx="319">
                  <c:v>3/16/2021</c:v>
                </c:pt>
                <c:pt idx="320">
                  <c:v>3/17/2021</c:v>
                </c:pt>
                <c:pt idx="321">
                  <c:v>3/18/2021</c:v>
                </c:pt>
                <c:pt idx="322">
                  <c:v>3/19/2021</c:v>
                </c:pt>
                <c:pt idx="323">
                  <c:v>3/20/2021</c:v>
                </c:pt>
                <c:pt idx="324">
                  <c:v>3/21/2021</c:v>
                </c:pt>
                <c:pt idx="325">
                  <c:v>3/22/2021</c:v>
                </c:pt>
                <c:pt idx="326">
                  <c:v>3/23/2021</c:v>
                </c:pt>
                <c:pt idx="327">
                  <c:v>3/24/2021</c:v>
                </c:pt>
                <c:pt idx="328">
                  <c:v>6/25/2021</c:v>
                </c:pt>
                <c:pt idx="329">
                  <c:v>3/26/2021</c:v>
                </c:pt>
                <c:pt idx="330">
                  <c:v>3/27/2021</c:v>
                </c:pt>
                <c:pt idx="331">
                  <c:v>3/28/2021</c:v>
                </c:pt>
                <c:pt idx="332">
                  <c:v>3/29/2021</c:v>
                </c:pt>
                <c:pt idx="333">
                  <c:v>3/30/2021</c:v>
                </c:pt>
                <c:pt idx="334">
                  <c:v>3/31/2021</c:v>
                </c:pt>
                <c:pt idx="335">
                  <c:v>4/1/2021</c:v>
                </c:pt>
                <c:pt idx="336">
                  <c:v>4/2/2021</c:v>
                </c:pt>
                <c:pt idx="337">
                  <c:v>4/3/2021</c:v>
                </c:pt>
                <c:pt idx="338">
                  <c:v>4/4/2021</c:v>
                </c:pt>
                <c:pt idx="339">
                  <c:v>4/5/2021</c:v>
                </c:pt>
                <c:pt idx="340">
                  <c:v>4/6/2021</c:v>
                </c:pt>
                <c:pt idx="341">
                  <c:v>4/7/2021</c:v>
                </c:pt>
                <c:pt idx="342">
                  <c:v>4/8/2021</c:v>
                </c:pt>
                <c:pt idx="343">
                  <c:v>4/9/2021</c:v>
                </c:pt>
                <c:pt idx="344">
                  <c:v>4/10/2021</c:v>
                </c:pt>
                <c:pt idx="345">
                  <c:v>4/11/2021</c:v>
                </c:pt>
                <c:pt idx="346">
                  <c:v>4/12/2021</c:v>
                </c:pt>
                <c:pt idx="347">
                  <c:v>4/13/2021</c:v>
                </c:pt>
                <c:pt idx="348">
                  <c:v>4/14/2021</c:v>
                </c:pt>
                <c:pt idx="349">
                  <c:v>4/15/2021</c:v>
                </c:pt>
                <c:pt idx="350">
                  <c:v>4/16/2021</c:v>
                </c:pt>
                <c:pt idx="351">
                  <c:v>4/17/2021</c:v>
                </c:pt>
                <c:pt idx="352">
                  <c:v>4/18/2021</c:v>
                </c:pt>
                <c:pt idx="353">
                  <c:v>4/19/2021</c:v>
                </c:pt>
                <c:pt idx="354">
                  <c:v>4/20/2021</c:v>
                </c:pt>
                <c:pt idx="355">
                  <c:v>4/21/2021</c:v>
                </c:pt>
                <c:pt idx="356">
                  <c:v>4/22/2021</c:v>
                </c:pt>
                <c:pt idx="357">
                  <c:v>4/23/2021</c:v>
                </c:pt>
                <c:pt idx="358">
                  <c:v>4/24/2021</c:v>
                </c:pt>
                <c:pt idx="359">
                  <c:v>4/25/2021</c:v>
                </c:pt>
                <c:pt idx="360">
                  <c:v>4/26/2021</c:v>
                </c:pt>
                <c:pt idx="361">
                  <c:v>4/26/2021</c:v>
                </c:pt>
                <c:pt idx="362">
                  <c:v>4/28/2021</c:v>
                </c:pt>
                <c:pt idx="363">
                  <c:v>4/29/2021</c:v>
                </c:pt>
                <c:pt idx="364">
                  <c:v>4/30/2021</c:v>
                </c:pt>
                <c:pt idx="365">
                  <c:v>5/1/2021</c:v>
                </c:pt>
                <c:pt idx="366">
                  <c:v>5/2/2021</c:v>
                </c:pt>
                <c:pt idx="367">
                  <c:v>5/3/2021</c:v>
                </c:pt>
                <c:pt idx="368">
                  <c:v>5/4/2021</c:v>
                </c:pt>
                <c:pt idx="369">
                  <c:v>5/5/2021</c:v>
                </c:pt>
                <c:pt idx="370">
                  <c:v>5/6/2021</c:v>
                </c:pt>
                <c:pt idx="371">
                  <c:v>5/7/2021</c:v>
                </c:pt>
                <c:pt idx="372">
                  <c:v>5/8/2021</c:v>
                </c:pt>
                <c:pt idx="373">
                  <c:v>5/9/2021</c:v>
                </c:pt>
                <c:pt idx="374">
                  <c:v>5/10/2021</c:v>
                </c:pt>
                <c:pt idx="375">
                  <c:v>5/11/2021</c:v>
                </c:pt>
                <c:pt idx="376">
                  <c:v>5/12/2021</c:v>
                </c:pt>
                <c:pt idx="377">
                  <c:v>5/13/2021</c:v>
                </c:pt>
                <c:pt idx="378">
                  <c:v>5/14/2021</c:v>
                </c:pt>
                <c:pt idx="379">
                  <c:v>5/15/2021</c:v>
                </c:pt>
                <c:pt idx="380">
                  <c:v>5/16/2021</c:v>
                </c:pt>
                <c:pt idx="381">
                  <c:v>5/17/2021</c:v>
                </c:pt>
                <c:pt idx="382">
                  <c:v>5/18/2021</c:v>
                </c:pt>
                <c:pt idx="383">
                  <c:v>5/19/2021</c:v>
                </c:pt>
                <c:pt idx="384">
                  <c:v>5/20/2021</c:v>
                </c:pt>
                <c:pt idx="385">
                  <c:v>5/21/2021</c:v>
                </c:pt>
                <c:pt idx="386">
                  <c:v>5/22/2021</c:v>
                </c:pt>
                <c:pt idx="387">
                  <c:v>5/23/2021</c:v>
                </c:pt>
                <c:pt idx="388">
                  <c:v>5/24/2021</c:v>
                </c:pt>
                <c:pt idx="389">
                  <c:v>5/25/2021</c:v>
                </c:pt>
                <c:pt idx="390">
                  <c:v>5/26/2021</c:v>
                </c:pt>
                <c:pt idx="391">
                  <c:v>5/27/2021</c:v>
                </c:pt>
                <c:pt idx="392">
                  <c:v>5/28/2021</c:v>
                </c:pt>
                <c:pt idx="393">
                  <c:v>5/29/2021</c:v>
                </c:pt>
                <c:pt idx="394">
                  <c:v>5/30/2021</c:v>
                </c:pt>
                <c:pt idx="395">
                  <c:v>5/31/2021</c:v>
                </c:pt>
                <c:pt idx="396">
                  <c:v>6/1/2021</c:v>
                </c:pt>
                <c:pt idx="397">
                  <c:v>6/2/2021</c:v>
                </c:pt>
                <c:pt idx="398">
                  <c:v>6/3/2021</c:v>
                </c:pt>
                <c:pt idx="399">
                  <c:v>6/4/2021</c:v>
                </c:pt>
                <c:pt idx="400">
                  <c:v>6/5/2021</c:v>
                </c:pt>
                <c:pt idx="401">
                  <c:v>6/6/2021</c:v>
                </c:pt>
                <c:pt idx="402">
                  <c:v>6/7/2021</c:v>
                </c:pt>
                <c:pt idx="403">
                  <c:v>6/8/2021</c:v>
                </c:pt>
                <c:pt idx="404">
                  <c:v>6/9/2021</c:v>
                </c:pt>
                <c:pt idx="405">
                  <c:v>6/10/2021</c:v>
                </c:pt>
                <c:pt idx="406">
                  <c:v>6/11/2021</c:v>
                </c:pt>
                <c:pt idx="407">
                  <c:v>6/12/2021</c:v>
                </c:pt>
                <c:pt idx="408">
                  <c:v>6/13/2021</c:v>
                </c:pt>
                <c:pt idx="409">
                  <c:v>6/14/2021</c:v>
                </c:pt>
                <c:pt idx="410">
                  <c:v>6/15/2021</c:v>
                </c:pt>
                <c:pt idx="411">
                  <c:v>6/16/2021</c:v>
                </c:pt>
                <c:pt idx="412">
                  <c:v>6/17/2021</c:v>
                </c:pt>
                <c:pt idx="413">
                  <c:v>6/18/2021</c:v>
                </c:pt>
                <c:pt idx="414">
                  <c:v>6/19/2021</c:v>
                </c:pt>
                <c:pt idx="415">
                  <c:v>6/20/2021</c:v>
                </c:pt>
                <c:pt idx="416">
                  <c:v>6/21/2021</c:v>
                </c:pt>
                <c:pt idx="417">
                  <c:v>6/22/2021</c:v>
                </c:pt>
                <c:pt idx="418">
                  <c:v>6/23/2021</c:v>
                </c:pt>
                <c:pt idx="419">
                  <c:v>6/24/2021</c:v>
                </c:pt>
                <c:pt idx="420">
                  <c:v>6/25/2021</c:v>
                </c:pt>
                <c:pt idx="421">
                  <c:v>6/26/2021</c:v>
                </c:pt>
                <c:pt idx="422">
                  <c:v>6/27/2021</c:v>
                </c:pt>
                <c:pt idx="423">
                  <c:v>6/28/2021</c:v>
                </c:pt>
                <c:pt idx="424">
                  <c:v>6/29/2021</c:v>
                </c:pt>
                <c:pt idx="425">
                  <c:v>6/30/2021</c:v>
                </c:pt>
                <c:pt idx="426">
                  <c:v>7/1/2021</c:v>
                </c:pt>
                <c:pt idx="427">
                  <c:v>7/2/2021</c:v>
                </c:pt>
                <c:pt idx="428">
                  <c:v>7/3/2021</c:v>
                </c:pt>
                <c:pt idx="429">
                  <c:v>04.07.20121</c:v>
                </c:pt>
                <c:pt idx="430">
                  <c:v>7/5/2021</c:v>
                </c:pt>
                <c:pt idx="431">
                  <c:v>7/6/2021</c:v>
                </c:pt>
                <c:pt idx="432">
                  <c:v>7/7/2021</c:v>
                </c:pt>
                <c:pt idx="433">
                  <c:v>7/8/2021</c:v>
                </c:pt>
                <c:pt idx="434">
                  <c:v>9/9/2021</c:v>
                </c:pt>
                <c:pt idx="435">
                  <c:v>7/10/2021</c:v>
                </c:pt>
                <c:pt idx="436">
                  <c:v>7/11/2021</c:v>
                </c:pt>
                <c:pt idx="437">
                  <c:v>7/12/2021</c:v>
                </c:pt>
                <c:pt idx="438">
                  <c:v>7/13/2021</c:v>
                </c:pt>
                <c:pt idx="439">
                  <c:v>7/14/2021</c:v>
                </c:pt>
                <c:pt idx="440">
                  <c:v>7/15/2021</c:v>
                </c:pt>
                <c:pt idx="441">
                  <c:v>7/16/2021</c:v>
                </c:pt>
                <c:pt idx="442">
                  <c:v>7/17/2021</c:v>
                </c:pt>
                <c:pt idx="443">
                  <c:v>7/18/2021</c:v>
                </c:pt>
                <c:pt idx="444">
                  <c:v>7/19/2021</c:v>
                </c:pt>
                <c:pt idx="445">
                  <c:v>7/20/2021</c:v>
                </c:pt>
                <c:pt idx="446">
                  <c:v>7/21/2021</c:v>
                </c:pt>
                <c:pt idx="447">
                  <c:v>7/22/2021</c:v>
                </c:pt>
                <c:pt idx="448">
                  <c:v>7/23/2021</c:v>
                </c:pt>
                <c:pt idx="449">
                  <c:v>7/24/2021</c:v>
                </c:pt>
                <c:pt idx="450">
                  <c:v>7/25/2021</c:v>
                </c:pt>
                <c:pt idx="451">
                  <c:v>7/26/2021</c:v>
                </c:pt>
                <c:pt idx="452">
                  <c:v>7/27/2021</c:v>
                </c:pt>
                <c:pt idx="453">
                  <c:v>7/28/2021</c:v>
                </c:pt>
                <c:pt idx="454">
                  <c:v>7/29/2021</c:v>
                </c:pt>
                <c:pt idx="455">
                  <c:v>7/30/2021</c:v>
                </c:pt>
                <c:pt idx="456">
                  <c:v>7/31/2021</c:v>
                </c:pt>
                <c:pt idx="457">
                  <c:v>8/1/2021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8/5/2021</c:v>
                </c:pt>
                <c:pt idx="462">
                  <c:v>8/6/2021</c:v>
                </c:pt>
                <c:pt idx="463">
                  <c:v>8/7/2021</c:v>
                </c:pt>
                <c:pt idx="464">
                  <c:v>8/8/2021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8/13/2021</c:v>
                </c:pt>
                <c:pt idx="470">
                  <c:v>8/14/2021</c:v>
                </c:pt>
                <c:pt idx="471">
                  <c:v>8/15/2021</c:v>
                </c:pt>
                <c:pt idx="472">
                  <c:v>16.08.2021</c:v>
                </c:pt>
                <c:pt idx="473">
                  <c:v>8/17/2021</c:v>
                </c:pt>
                <c:pt idx="474">
                  <c:v>8/18/2021</c:v>
                </c:pt>
                <c:pt idx="475">
                  <c:v>8/19/2021</c:v>
                </c:pt>
                <c:pt idx="476">
                  <c:v>8/20/2021</c:v>
                </c:pt>
                <c:pt idx="477">
                  <c:v>8/21/2021</c:v>
                </c:pt>
                <c:pt idx="478">
                  <c:v>8/22/2021</c:v>
                </c:pt>
                <c:pt idx="479">
                  <c:v>8/23/2021</c:v>
                </c:pt>
                <c:pt idx="480">
                  <c:v>8/24/2021</c:v>
                </c:pt>
                <c:pt idx="481">
                  <c:v>8/25/2021</c:v>
                </c:pt>
                <c:pt idx="482">
                  <c:v>8/26/2021</c:v>
                </c:pt>
                <c:pt idx="483">
                  <c:v>8/27/2021</c:v>
                </c:pt>
                <c:pt idx="484">
                  <c:v>8/28/2021</c:v>
                </c:pt>
                <c:pt idx="485">
                  <c:v>8/29/2021</c:v>
                </c:pt>
                <c:pt idx="486">
                  <c:v>8/30/2021</c:v>
                </c:pt>
                <c:pt idx="487">
                  <c:v>8/31/2021</c:v>
                </c:pt>
                <c:pt idx="488">
                  <c:v>9/1/2021</c:v>
                </c:pt>
                <c:pt idx="489">
                  <c:v>9/2/2021</c:v>
                </c:pt>
                <c:pt idx="490">
                  <c:v>9/3/2021</c:v>
                </c:pt>
                <c:pt idx="491">
                  <c:v>9/4/2021</c:v>
                </c:pt>
                <c:pt idx="492">
                  <c:v>9/5/2021</c:v>
                </c:pt>
                <c:pt idx="493">
                  <c:v>9/6/2021</c:v>
                </c:pt>
                <c:pt idx="494">
                  <c:v>9/7/2021</c:v>
                </c:pt>
                <c:pt idx="495">
                  <c:v>9/8/2021</c:v>
                </c:pt>
                <c:pt idx="496">
                  <c:v>9/9/2021</c:v>
                </c:pt>
                <c:pt idx="497">
                  <c:v>9/10/2021</c:v>
                </c:pt>
                <c:pt idx="498">
                  <c:v>9/11/2021</c:v>
                </c:pt>
                <c:pt idx="499">
                  <c:v>9/12/2021</c:v>
                </c:pt>
                <c:pt idx="500">
                  <c:v>13.09.2021</c:v>
                </c:pt>
                <c:pt idx="501">
                  <c:v>9/14/2021</c:v>
                </c:pt>
                <c:pt idx="502">
                  <c:v>9/15/2021</c:v>
                </c:pt>
                <c:pt idx="503">
                  <c:v>9/16/2021</c:v>
                </c:pt>
                <c:pt idx="504">
                  <c:v>9/17/2021</c:v>
                </c:pt>
                <c:pt idx="505">
                  <c:v>9/18/2021</c:v>
                </c:pt>
                <c:pt idx="506">
                  <c:v>9/19/2021</c:v>
                </c:pt>
                <c:pt idx="507">
                  <c:v>9/20/2021</c:v>
                </c:pt>
                <c:pt idx="508">
                  <c:v>9/21/2021</c:v>
                </c:pt>
                <c:pt idx="509">
                  <c:v>9/22/2021</c:v>
                </c:pt>
                <c:pt idx="510">
                  <c:v>9/23/2021</c:v>
                </c:pt>
                <c:pt idx="511">
                  <c:v>9/24/2021</c:v>
                </c:pt>
              </c:strCache>
            </c:strRef>
          </c:cat>
          <c:val>
            <c:numRef>
              <c:f>Лист1!$B$2:$B$513</c:f>
              <c:numCache>
                <c:formatCode>General</c:formatCode>
                <c:ptCount val="51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24.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6.665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9.4</a:t>
                </a:r>
                <a:r>
                  <a:rPr lang="ro-RO" b="1" dirty="0">
                    <a:solidFill>
                      <a:schemeClr val="bg1"/>
                    </a:solidFill>
                  </a:rPr>
                  <a:t>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r>
                  <a:rPr lang="en-US" b="1" dirty="0"/>
                  <a:t>.</a:t>
                </a:r>
                <a:r>
                  <a:rPr lang="ro-RO" b="1" dirty="0"/>
                  <a:t>194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72693" y="5148455"/>
            <a:ext cx="17708410" cy="2315497"/>
            <a:chOff x="-10503" y="-172537"/>
            <a:chExt cx="17708409" cy="2315495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39446"/>
              <a:ext cx="6067435" cy="2282404"/>
              <a:chOff x="-1" y="-142457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42457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1</a:t>
                </a:r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287.730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8.8</a:t>
                </a:r>
                <a:r>
                  <a:rPr lang="ro-RO" b="1" dirty="0"/>
                  <a:t>00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5.</a:t>
                </a:r>
                <a:r>
                  <a:rPr lang="ro-RO" b="1" dirty="0">
                    <a:solidFill>
                      <a:schemeClr val="bg1"/>
                    </a:solidFill>
                  </a:rPr>
                  <a:t>413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1.7</a:t>
                </a:r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9.414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6044703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235556617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7</a:t>
                </a:r>
                <a:r>
                  <a:rPr lang="ro-RO" b="1" dirty="0">
                    <a:solidFill>
                      <a:schemeClr val="bg1"/>
                    </a:solidFill>
                  </a:rPr>
                  <a:t>1.652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+1.012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0031616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</a:t>
                </a:r>
                <a:r>
                  <a:rPr lang="ro-RO" b="1" dirty="0"/>
                  <a:t>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</a:t>
            </a:r>
            <a:r>
              <a:rPr lang="en-US" b="1" dirty="0"/>
              <a:t>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135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12023</TotalTime>
  <Words>277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Vadim</cp:lastModifiedBy>
  <cp:revision>1489</cp:revision>
  <dcterms:modified xsi:type="dcterms:W3CDTF">2021-09-24T14:47:27Z</dcterms:modified>
</cp:coreProperties>
</file>