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356" r:id="rId3"/>
    <p:sldId id="355" r:id="rId4"/>
    <p:sldId id="354" r:id="rId5"/>
    <p:sldId id="266" r:id="rId6"/>
    <p:sldId id="271" r:id="rId7"/>
    <p:sldId id="268" r:id="rId8"/>
    <p:sldId id="349" r:id="rId9"/>
    <p:sldId id="270" r:id="rId10"/>
    <p:sldId id="269" r:id="rId11"/>
    <p:sldId id="353" r:id="rId1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6F3"/>
    <a:srgbClr val="DA0010"/>
    <a:srgbClr val="C8C8C8"/>
    <a:srgbClr val="ADA9BB"/>
    <a:srgbClr val="008E40"/>
    <a:srgbClr val="007949"/>
    <a:srgbClr val="00B17E"/>
    <a:srgbClr val="FE00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Fără stil, grilă tabel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4" autoAdjust="0"/>
    <p:restoredTop sz="94476" autoAdjust="0"/>
  </p:normalViewPr>
  <p:slideViewPr>
    <p:cSldViewPr snapToGrid="0">
      <p:cViewPr varScale="1">
        <p:scale>
          <a:sx n="57" d="100"/>
          <a:sy n="57" d="100"/>
        </p:scale>
        <p:origin x="336" y="176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14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318715127496478E-2"/>
          <c:y val="5.2345258745855633E-2"/>
          <c:w val="0.94832408590414929"/>
          <c:h val="0.639607364653293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Cazuri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0"/>
              <c:layout>
                <c:manualLayout>
                  <c:x val="4.9116563244164125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DE3-4772-8C39-24C2E97CF6A2}"/>
                </c:ext>
              </c:extLst>
            </c:dLbl>
            <c:dLbl>
              <c:idx val="1"/>
              <c:layout>
                <c:manualLayout>
                  <c:x val="5.5183292485790265E-4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DE3-4772-8C39-24C2E97CF6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Лист1!$A$2:$A$40</c:f>
              <c:strCache>
                <c:ptCount val="39"/>
                <c:pt idx="0">
                  <c:v>Chișinău</c:v>
                </c:pt>
                <c:pt idx="1">
                  <c:v>Transnistria </c:v>
                </c:pt>
                <c:pt idx="2">
                  <c:v>Bălți</c:v>
                </c:pt>
                <c:pt idx="3">
                  <c:v>Sîngerei</c:v>
                </c:pt>
                <c:pt idx="4">
                  <c:v>Briceni</c:v>
                </c:pt>
                <c:pt idx="5">
                  <c:v>Edineț</c:v>
                </c:pt>
                <c:pt idx="6">
                  <c:v>Cahul</c:v>
                </c:pt>
                <c:pt idx="7">
                  <c:v>Drochia</c:v>
                </c:pt>
                <c:pt idx="8">
                  <c:v>Glodeni</c:v>
                </c:pt>
                <c:pt idx="9">
                  <c:v>Criuleni</c:v>
                </c:pt>
                <c:pt idx="10">
                  <c:v>Ungheni</c:v>
                </c:pt>
                <c:pt idx="11">
                  <c:v>Ialoveni</c:v>
                </c:pt>
                <c:pt idx="12">
                  <c:v>Comrat</c:v>
                </c:pt>
                <c:pt idx="13">
                  <c:v>Hîncești</c:v>
                </c:pt>
                <c:pt idx="14">
                  <c:v>Soroca</c:v>
                </c:pt>
                <c:pt idx="15">
                  <c:v>Anenii Noi</c:v>
                </c:pt>
                <c:pt idx="16">
                  <c:v>Florești</c:v>
                </c:pt>
                <c:pt idx="17">
                  <c:v>Nisporeni</c:v>
                </c:pt>
                <c:pt idx="18">
                  <c:v>Călărași </c:v>
                </c:pt>
                <c:pt idx="19">
                  <c:v>Rezina</c:v>
                </c:pt>
                <c:pt idx="20">
                  <c:v>Strășeni</c:v>
                </c:pt>
                <c:pt idx="21">
                  <c:v>Ștefan Vodă</c:v>
                </c:pt>
                <c:pt idx="22">
                  <c:v>Basarabeasca</c:v>
                </c:pt>
                <c:pt idx="23">
                  <c:v>Căușeni</c:v>
                </c:pt>
                <c:pt idx="24">
                  <c:v>Orhei</c:v>
                </c:pt>
                <c:pt idx="25">
                  <c:v>Telenești </c:v>
                </c:pt>
                <c:pt idx="26">
                  <c:v>Cantemir</c:v>
                </c:pt>
                <c:pt idx="27">
                  <c:v>Leova</c:v>
                </c:pt>
                <c:pt idx="28">
                  <c:v>Fălești</c:v>
                </c:pt>
                <c:pt idx="29">
                  <c:v>Dondușeni</c:v>
                </c:pt>
                <c:pt idx="30">
                  <c:v>Șoldănești</c:v>
                </c:pt>
                <c:pt idx="31">
                  <c:v>Vulcănești</c:v>
                </c:pt>
                <c:pt idx="32">
                  <c:v>Rîșcani</c:v>
                </c:pt>
                <c:pt idx="33">
                  <c:v>Taraclia</c:v>
                </c:pt>
                <c:pt idx="34">
                  <c:v>Ocnița</c:v>
                </c:pt>
                <c:pt idx="35">
                  <c:v>Dubăsari</c:v>
                </c:pt>
                <c:pt idx="36">
                  <c:v>Ceadîr-Lunga</c:v>
                </c:pt>
                <c:pt idx="37">
                  <c:v>Cimișlia</c:v>
                </c:pt>
                <c:pt idx="38">
                  <c:v>Comrat </c:v>
                </c:pt>
              </c:strCache>
            </c:strRef>
          </c:cat>
          <c:val>
            <c:numRef>
              <c:f>Лист1!$B$2:$B$40</c:f>
              <c:numCache>
                <c:formatCode>General</c:formatCode>
                <c:ptCount val="39"/>
                <c:pt idx="0">
                  <c:v>436</c:v>
                </c:pt>
                <c:pt idx="1">
                  <c:v>338</c:v>
                </c:pt>
                <c:pt idx="2">
                  <c:v>97</c:v>
                </c:pt>
                <c:pt idx="3">
                  <c:v>42</c:v>
                </c:pt>
                <c:pt idx="4">
                  <c:v>39</c:v>
                </c:pt>
                <c:pt idx="5">
                  <c:v>36</c:v>
                </c:pt>
                <c:pt idx="6">
                  <c:v>34</c:v>
                </c:pt>
                <c:pt idx="7">
                  <c:v>32</c:v>
                </c:pt>
                <c:pt idx="8">
                  <c:v>31</c:v>
                </c:pt>
                <c:pt idx="9">
                  <c:v>30</c:v>
                </c:pt>
                <c:pt idx="10">
                  <c:v>29</c:v>
                </c:pt>
                <c:pt idx="11">
                  <c:v>27</c:v>
                </c:pt>
                <c:pt idx="12">
                  <c:v>26</c:v>
                </c:pt>
                <c:pt idx="13">
                  <c:v>26</c:v>
                </c:pt>
                <c:pt idx="14">
                  <c:v>24</c:v>
                </c:pt>
                <c:pt idx="15">
                  <c:v>21</c:v>
                </c:pt>
                <c:pt idx="16">
                  <c:v>21</c:v>
                </c:pt>
                <c:pt idx="17">
                  <c:v>21</c:v>
                </c:pt>
                <c:pt idx="18">
                  <c:v>18</c:v>
                </c:pt>
                <c:pt idx="19">
                  <c:v>18</c:v>
                </c:pt>
                <c:pt idx="20">
                  <c:v>18</c:v>
                </c:pt>
                <c:pt idx="21">
                  <c:v>17</c:v>
                </c:pt>
                <c:pt idx="22">
                  <c:v>16</c:v>
                </c:pt>
                <c:pt idx="23">
                  <c:v>16</c:v>
                </c:pt>
                <c:pt idx="24">
                  <c:v>15</c:v>
                </c:pt>
                <c:pt idx="25">
                  <c:v>14</c:v>
                </c:pt>
                <c:pt idx="26">
                  <c:v>13</c:v>
                </c:pt>
                <c:pt idx="27">
                  <c:v>13</c:v>
                </c:pt>
                <c:pt idx="28">
                  <c:v>12</c:v>
                </c:pt>
                <c:pt idx="29">
                  <c:v>11</c:v>
                </c:pt>
                <c:pt idx="30">
                  <c:v>11</c:v>
                </c:pt>
                <c:pt idx="31">
                  <c:v>11</c:v>
                </c:pt>
                <c:pt idx="32">
                  <c:v>8</c:v>
                </c:pt>
                <c:pt idx="33">
                  <c:v>8</c:v>
                </c:pt>
                <c:pt idx="34">
                  <c:v>7</c:v>
                </c:pt>
                <c:pt idx="35">
                  <c:v>6</c:v>
                </c:pt>
                <c:pt idx="36">
                  <c:v>5</c:v>
                </c:pt>
                <c:pt idx="37">
                  <c:v>5</c:v>
                </c:pt>
                <c:pt idx="3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DE3-4772-8C39-24C2E97CF6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663360"/>
        <c:axId val="147778944"/>
      </c:barChart>
      <c:catAx>
        <c:axId val="14766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3780000"/>
          <a:lstStyle/>
          <a:p>
            <a:pPr>
              <a:defRPr sz="2800"/>
            </a:pPr>
            <a:endParaRPr lang="en-US"/>
          </a:p>
        </c:txPr>
        <c:crossAx val="147778944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477789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3200"/>
            </a:pPr>
            <a:endParaRPr lang="en-US"/>
          </a:p>
        </c:txPr>
        <c:crossAx val="14766336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40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3.4046565293980334E-2"/>
          <c:y val="1.1572969138718754E-2"/>
          <c:w val="0.95978274227493832"/>
          <c:h val="0.859210452965204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22"/>
              <c:layout>
                <c:manualLayout>
                  <c:x val="-1.321727914676739E-2"/>
                  <c:y val="1.14931793862678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5D-4097-BA5D-A74A2BCED542}"/>
                </c:ext>
              </c:extLst>
            </c:dLbl>
            <c:dLbl>
              <c:idx val="35"/>
              <c:layout>
                <c:manualLayout>
                  <c:x val="-2.753599822243206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45D-4097-BA5D-A74A2BCED542}"/>
                </c:ext>
              </c:extLst>
            </c:dLbl>
            <c:dLbl>
              <c:idx val="47"/>
              <c:layout>
                <c:manualLayout>
                  <c:x val="-8.2690645095308129E-17"/>
                  <c:y val="-1.9921875612755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398-4C1D-A448-252CCF1D0EBD}"/>
                </c:ext>
              </c:extLst>
            </c:dLbl>
            <c:dLbl>
              <c:idx val="57"/>
              <c:layout>
                <c:manualLayout>
                  <c:x val="6.2868006788160784E-4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AF7-44BC-8669-161FFC3C1023}"/>
                </c:ext>
              </c:extLst>
            </c:dLbl>
            <c:dLbl>
              <c:idx val="67"/>
              <c:layout>
                <c:manualLayout>
                  <c:x val="0"/>
                  <c:y val="-1.7578125540665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398-4C1D-A448-252CCF1D0EBD}"/>
                </c:ext>
              </c:extLst>
            </c:dLbl>
            <c:dLbl>
              <c:idx val="74"/>
              <c:layout>
                <c:manualLayout>
                  <c:x val="0"/>
                  <c:y val="5.74658969313405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398-4C1D-A448-252CCF1D0EBD}"/>
                </c:ext>
              </c:extLst>
            </c:dLbl>
            <c:dLbl>
              <c:idx val="75"/>
              <c:layout>
                <c:manualLayout>
                  <c:x val="5.5071996444864125E-4"/>
                  <c:y val="-5.74658969313404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398-4C1D-A448-252CCF1D0EBD}"/>
                </c:ext>
              </c:extLst>
            </c:dLbl>
            <c:dLbl>
              <c:idx val="86"/>
              <c:layout>
                <c:manualLayout>
                  <c:x val="-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398-4C1D-A448-252CCF1D0EBD}"/>
                </c:ext>
              </c:extLst>
            </c:dLbl>
            <c:dLbl>
              <c:idx val="88"/>
              <c:layout>
                <c:manualLayout>
                  <c:x val="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398-4C1D-A448-252CCF1D0EBD}"/>
                </c:ext>
              </c:extLst>
            </c:dLbl>
            <c:dLbl>
              <c:idx val="93"/>
              <c:layout>
                <c:manualLayout>
                  <c:x val="-2.2028798577945763E-3"/>
                  <c:y val="-6.8959076317607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398-4C1D-A448-252CCF1D0EBD}"/>
                </c:ext>
              </c:extLst>
            </c:dLbl>
            <c:dLbl>
              <c:idx val="96"/>
              <c:layout>
                <c:manualLayout>
                  <c:x val="1.099705377828154E-3"/>
                  <c:y val="-1.83890870180285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398-4C1D-A448-252CCF1D0EBD}"/>
                </c:ext>
              </c:extLst>
            </c:dLbl>
            <c:dLbl>
              <c:idx val="98"/>
              <c:layout>
                <c:manualLayout>
                  <c:x val="5.5071996444864125E-4"/>
                  <c:y val="9.19454350901427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398-4C1D-A448-252CCF1D0EBD}"/>
                </c:ext>
              </c:extLst>
            </c:dLbl>
            <c:dLbl>
              <c:idx val="99"/>
              <c:layout>
                <c:manualLayout>
                  <c:x val="-3.3043197866918558E-3"/>
                  <c:y val="2.29863587725361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398-4C1D-A448-252CCF1D0EBD}"/>
                </c:ext>
              </c:extLst>
            </c:dLbl>
            <c:dLbl>
              <c:idx val="101"/>
              <c:layout>
                <c:manualLayout>
                  <c:x val="5.5071996444864125E-4"/>
                  <c:y val="4.59727175450709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398-4C1D-A448-252CCF1D0EBD}"/>
                </c:ext>
              </c:extLst>
            </c:dLbl>
            <c:dLbl>
              <c:idx val="104"/>
              <c:layout>
                <c:manualLayout>
                  <c:x val="5.507199644486412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398-4C1D-A448-252CCF1D0EBD}"/>
                </c:ext>
              </c:extLst>
            </c:dLbl>
            <c:dLbl>
              <c:idx val="107"/>
              <c:layout>
                <c:manualLayout>
                  <c:x val="-6.608639573383695E-3"/>
                  <c:y val="-6.89590763176066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398-4C1D-A448-252CCF1D0EBD}"/>
                </c:ext>
              </c:extLst>
            </c:dLbl>
            <c:dLbl>
              <c:idx val="108"/>
              <c:layout>
                <c:manualLayout>
                  <c:x val="5.5071996444864125E-4"/>
                  <c:y val="-2.29863587725352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398-4C1D-A448-252CCF1D0EBD}"/>
                </c:ext>
              </c:extLst>
            </c:dLbl>
            <c:dLbl>
              <c:idx val="110"/>
              <c:layout>
                <c:manualLayout>
                  <c:x val="4.8489375137517374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398-4C1D-A448-252CCF1D0EBD}"/>
                </c:ext>
              </c:extLst>
            </c:dLbl>
            <c:dLbl>
              <c:idx val="114"/>
              <c:layout>
                <c:manualLayout>
                  <c:x val="-2.202879857794565E-3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398-4C1D-A448-252CCF1D0EBD}"/>
                </c:ext>
              </c:extLst>
            </c:dLbl>
            <c:dLbl>
              <c:idx val="115"/>
              <c:layout>
                <c:manualLayout>
                  <c:x val="0"/>
                  <c:y val="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7398-4C1D-A448-252CCF1D0EBD}"/>
                </c:ext>
              </c:extLst>
            </c:dLbl>
            <c:dLbl>
              <c:idx val="124"/>
              <c:layout>
                <c:manualLayout>
                  <c:x val="-1.1014399288972825E-3"/>
                  <c:y val="-1.60904511407749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398-4C1D-A448-252CCF1D0EBD}"/>
                </c:ext>
              </c:extLst>
            </c:dLbl>
            <c:dLbl>
              <c:idx val="130"/>
              <c:layout>
                <c:manualLayout>
                  <c:x val="-5.5071996444864125E-4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7398-4C1D-A448-252CCF1D0EBD}"/>
                </c:ext>
              </c:extLst>
            </c:dLbl>
            <c:dLbl>
              <c:idx val="143"/>
              <c:layout>
                <c:manualLayout>
                  <c:x val="0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7398-4C1D-A448-252CCF1D0EBD}"/>
                </c:ext>
              </c:extLst>
            </c:dLbl>
            <c:dLbl>
              <c:idx val="144"/>
              <c:layout>
                <c:manualLayout>
                  <c:x val="0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7398-4C1D-A448-252CCF1D0EBD}"/>
                </c:ext>
              </c:extLst>
            </c:dLbl>
            <c:dLbl>
              <c:idx val="149"/>
              <c:layout>
                <c:manualLayout>
                  <c:x val="-3.3043197866918475E-3"/>
                  <c:y val="2.75836305270428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1FF-4BE8-9B43-4EE502F6563E}"/>
                </c:ext>
              </c:extLst>
            </c:dLbl>
            <c:dLbl>
              <c:idx val="158"/>
              <c:layout>
                <c:manualLayout>
                  <c:x val="3.3043197866918475E-3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1FF-4BE8-9B43-4EE502F6563E}"/>
                </c:ext>
              </c:extLst>
            </c:dLbl>
            <c:dLbl>
              <c:idx val="164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1FF-4BE8-9B43-4EE502F6563E}"/>
                </c:ext>
              </c:extLst>
            </c:dLbl>
            <c:dLbl>
              <c:idx val="174"/>
              <c:layout>
                <c:manualLayout>
                  <c:x val="-5.5071996444864125E-4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807-47E7-8B3A-E836C2060C28}"/>
                </c:ext>
              </c:extLst>
            </c:dLbl>
            <c:dLbl>
              <c:idx val="177"/>
              <c:layout>
                <c:manualLayout>
                  <c:x val="-6.608639573383695E-3"/>
                  <c:y val="5.74658969313391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807-47E7-8B3A-E836C2060C28}"/>
                </c:ext>
              </c:extLst>
            </c:dLbl>
            <c:dLbl>
              <c:idx val="187"/>
              <c:layout>
                <c:manualLayout>
                  <c:x val="-5.507199644488028E-4"/>
                  <c:y val="-9.19454350901427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7F7-464C-801B-C98D4F9107BA}"/>
                </c:ext>
              </c:extLst>
            </c:dLbl>
            <c:dLbl>
              <c:idx val="191"/>
              <c:layout>
                <c:manualLayout>
                  <c:x val="-3.855039751140489E-3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90A-4F34-8FB4-CA7B2746DBED}"/>
                </c:ext>
              </c:extLst>
            </c:dLbl>
            <c:dLbl>
              <c:idx val="192"/>
              <c:layout>
                <c:manualLayout>
                  <c:x val="0"/>
                  <c:y val="4.5972717545071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90A-4F34-8FB4-CA7B2746DBED}"/>
                </c:ext>
              </c:extLst>
            </c:dLbl>
            <c:dLbl>
              <c:idx val="199"/>
              <c:layout>
                <c:manualLayout>
                  <c:x val="-1.6154265675037903E-16"/>
                  <c:y val="-1.49411332021482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694-4022-AA7E-FB709028DDF7}"/>
                </c:ext>
              </c:extLst>
            </c:dLbl>
            <c:dLbl>
              <c:idx val="205"/>
              <c:layout>
                <c:manualLayout>
                  <c:x val="-1.2115839217870109E-2"/>
                  <c:y val="1.7239769079401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BDA-4AD2-8083-DDBF5AD73A6B}"/>
                </c:ext>
              </c:extLst>
            </c:dLbl>
            <c:dLbl>
              <c:idx val="206"/>
              <c:layout>
                <c:manualLayout>
                  <c:x val="-5.5071996444864125E-4"/>
                  <c:y val="-2.107058546562305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DA-4AD2-8083-DDBF5AD73A6B}"/>
                </c:ext>
              </c:extLst>
            </c:dLbl>
            <c:dLbl>
              <c:idx val="214"/>
              <c:layout>
                <c:manualLayout>
                  <c:x val="-2.7535998222432065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0B7-4464-BCF6-0CCBE4AD5B69}"/>
                </c:ext>
              </c:extLst>
            </c:dLbl>
            <c:dLbl>
              <c:idx val="215"/>
              <c:layout>
                <c:manualLayout>
                  <c:x val="0"/>
                  <c:y val="-2.2986358772535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0B7-4464-BCF6-0CCBE4AD5B69}"/>
                </c:ext>
              </c:extLst>
            </c:dLbl>
            <c:dLbl>
              <c:idx val="222"/>
              <c:layout>
                <c:manualLayout>
                  <c:x val="-5.5071996444864125E-4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013-4D1D-8042-DCCEB483F336}"/>
                </c:ext>
              </c:extLst>
            </c:dLbl>
            <c:dLbl>
              <c:idx val="226"/>
              <c:layout>
                <c:manualLayout>
                  <c:x val="-8.2607994667296195E-3"/>
                  <c:y val="-6.89590763176074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EF1-4C79-BC57-AD89EB0E6053}"/>
                </c:ext>
              </c:extLst>
            </c:dLbl>
            <c:dLbl>
              <c:idx val="249"/>
              <c:layout>
                <c:manualLayout>
                  <c:x val="-1.6154265675037903E-16"/>
                  <c:y val="1.9538404956655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64E-4E4C-8C84-4753E3608542}"/>
                </c:ext>
              </c:extLst>
            </c:dLbl>
            <c:dLbl>
              <c:idx val="264"/>
              <c:layout>
                <c:manualLayout>
                  <c:x val="-1.652159893346085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430-497A-B5A8-91B97A16456B}"/>
                </c:ext>
              </c:extLst>
            </c:dLbl>
            <c:dLbl>
              <c:idx val="268"/>
              <c:layout>
                <c:manualLayout>
                  <c:x val="-5.50719964448641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430-497A-B5A8-91B97A16456B}"/>
                </c:ext>
              </c:extLst>
            </c:dLbl>
            <c:dLbl>
              <c:idx val="269"/>
              <c:layout>
                <c:manualLayout>
                  <c:x val="-1.6154265675037903E-16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430-497A-B5A8-91B97A16456B}"/>
                </c:ext>
              </c:extLst>
            </c:dLbl>
            <c:dLbl>
              <c:idx val="275"/>
              <c:layout>
                <c:manualLayout>
                  <c:x val="-1.6154265675037903E-16"/>
                  <c:y val="-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883-4958-B8A7-5597883C812C}"/>
                </c:ext>
              </c:extLst>
            </c:dLbl>
            <c:dLbl>
              <c:idx val="276"/>
              <c:layout>
                <c:manualLayout>
                  <c:x val="-1.6154265675037903E-16"/>
                  <c:y val="-5.74658969313394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48B-4DAA-A223-E46183BEA28D}"/>
                </c:ext>
              </c:extLst>
            </c:dLbl>
            <c:dLbl>
              <c:idx val="277"/>
              <c:layout>
                <c:manualLayout>
                  <c:x val="-1.1014399288974441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45B-4408-894F-A09876BF29C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Лист1!$A$2:$A$572</c:f>
              <c:strCache>
                <c:ptCount val="571"/>
                <c:pt idx="0">
                  <c:v>09.03.2020</c:v>
                </c:pt>
                <c:pt idx="1">
                  <c:v>10.03.2020</c:v>
                </c:pt>
                <c:pt idx="2">
                  <c:v>11.03.2020</c:v>
                </c:pt>
                <c:pt idx="3">
                  <c:v>12.03.2020</c:v>
                </c:pt>
                <c:pt idx="4">
                  <c:v>13.03.2020</c:v>
                </c:pt>
                <c:pt idx="5">
                  <c:v>14.03.2020</c:v>
                </c:pt>
                <c:pt idx="6">
                  <c:v>15.03.2020</c:v>
                </c:pt>
                <c:pt idx="7">
                  <c:v>16.03.2020</c:v>
                </c:pt>
                <c:pt idx="8">
                  <c:v>17.03.2020</c:v>
                </c:pt>
                <c:pt idx="9">
                  <c:v>18.03.2020</c:v>
                </c:pt>
                <c:pt idx="10">
                  <c:v>19.03.2020</c:v>
                </c:pt>
                <c:pt idx="11">
                  <c:v>20.03.2020</c:v>
                </c:pt>
                <c:pt idx="12">
                  <c:v>21.03.2020</c:v>
                </c:pt>
                <c:pt idx="13">
                  <c:v>22.03.2020</c:v>
                </c:pt>
                <c:pt idx="14">
                  <c:v>23.03.2020</c:v>
                </c:pt>
                <c:pt idx="15">
                  <c:v>24.03.2020</c:v>
                </c:pt>
                <c:pt idx="16">
                  <c:v>25.03.2020</c:v>
                </c:pt>
                <c:pt idx="17">
                  <c:v>26.03.2020</c:v>
                </c:pt>
                <c:pt idx="18">
                  <c:v>27.03.2020</c:v>
                </c:pt>
                <c:pt idx="19">
                  <c:v>28.03.2020</c:v>
                </c:pt>
                <c:pt idx="20">
                  <c:v>29.03.2020</c:v>
                </c:pt>
                <c:pt idx="21">
                  <c:v>30.03.2020</c:v>
                </c:pt>
                <c:pt idx="22">
                  <c:v>31.03.2020</c:v>
                </c:pt>
                <c:pt idx="23">
                  <c:v>01.04.2020</c:v>
                </c:pt>
                <c:pt idx="24">
                  <c:v>02.04.2020</c:v>
                </c:pt>
                <c:pt idx="25">
                  <c:v>03.04.2020</c:v>
                </c:pt>
                <c:pt idx="26">
                  <c:v>04.04.2020</c:v>
                </c:pt>
                <c:pt idx="27">
                  <c:v>05.04.2020</c:v>
                </c:pt>
                <c:pt idx="28">
                  <c:v>06.04.2020</c:v>
                </c:pt>
                <c:pt idx="29">
                  <c:v>07.04.2020</c:v>
                </c:pt>
                <c:pt idx="30">
                  <c:v>08.04.2020</c:v>
                </c:pt>
                <c:pt idx="31">
                  <c:v>09.04.2020</c:v>
                </c:pt>
                <c:pt idx="32">
                  <c:v>10.04.2020</c:v>
                </c:pt>
                <c:pt idx="33">
                  <c:v>11.04.2020</c:v>
                </c:pt>
                <c:pt idx="34">
                  <c:v>12.04.2020</c:v>
                </c:pt>
                <c:pt idx="35">
                  <c:v>13.04.2020</c:v>
                </c:pt>
                <c:pt idx="36">
                  <c:v>14.04.2020</c:v>
                </c:pt>
                <c:pt idx="37">
                  <c:v>15.04.2020</c:v>
                </c:pt>
                <c:pt idx="38">
                  <c:v>16.04.2020</c:v>
                </c:pt>
                <c:pt idx="39">
                  <c:v>17.04.2020</c:v>
                </c:pt>
                <c:pt idx="40">
                  <c:v>18.04.2020</c:v>
                </c:pt>
                <c:pt idx="41">
                  <c:v>19.04.2020</c:v>
                </c:pt>
                <c:pt idx="42">
                  <c:v>20.04.2020</c:v>
                </c:pt>
                <c:pt idx="43">
                  <c:v>21.04.2020</c:v>
                </c:pt>
                <c:pt idx="44">
                  <c:v>22.04.2020</c:v>
                </c:pt>
                <c:pt idx="45">
                  <c:v>23.04.2020</c:v>
                </c:pt>
                <c:pt idx="46">
                  <c:v>24.04.2020</c:v>
                </c:pt>
                <c:pt idx="47">
                  <c:v>25.04.2020</c:v>
                </c:pt>
                <c:pt idx="48">
                  <c:v>26.04.2020</c:v>
                </c:pt>
                <c:pt idx="49">
                  <c:v>27.04.2020</c:v>
                </c:pt>
                <c:pt idx="50">
                  <c:v>28.04.2020</c:v>
                </c:pt>
                <c:pt idx="51">
                  <c:v>29.04.2020</c:v>
                </c:pt>
                <c:pt idx="52">
                  <c:v>30.04.2020</c:v>
                </c:pt>
                <c:pt idx="53">
                  <c:v>01.05.2020</c:v>
                </c:pt>
                <c:pt idx="54">
                  <c:v>02.05.2020</c:v>
                </c:pt>
                <c:pt idx="55">
                  <c:v>03.05.2020</c:v>
                </c:pt>
                <c:pt idx="56">
                  <c:v>04.05.2020</c:v>
                </c:pt>
                <c:pt idx="57">
                  <c:v>05.05.2020</c:v>
                </c:pt>
                <c:pt idx="58">
                  <c:v>06.05.2020</c:v>
                </c:pt>
                <c:pt idx="59">
                  <c:v>07.05.2020</c:v>
                </c:pt>
                <c:pt idx="60">
                  <c:v>08.05.2020</c:v>
                </c:pt>
                <c:pt idx="61">
                  <c:v>09.05.2020</c:v>
                </c:pt>
                <c:pt idx="62">
                  <c:v>10.05.2020</c:v>
                </c:pt>
                <c:pt idx="63">
                  <c:v>11.05.2020</c:v>
                </c:pt>
                <c:pt idx="64">
                  <c:v>12.05.2020</c:v>
                </c:pt>
                <c:pt idx="65">
                  <c:v>13.05.2020</c:v>
                </c:pt>
                <c:pt idx="66">
                  <c:v>14.05.2020</c:v>
                </c:pt>
                <c:pt idx="67">
                  <c:v>15.05.2020</c:v>
                </c:pt>
                <c:pt idx="68">
                  <c:v>16.05.2020</c:v>
                </c:pt>
                <c:pt idx="69">
                  <c:v>17.05.2020</c:v>
                </c:pt>
                <c:pt idx="70">
                  <c:v>18.05.2020</c:v>
                </c:pt>
                <c:pt idx="71">
                  <c:v>19.05.2020</c:v>
                </c:pt>
                <c:pt idx="72">
                  <c:v>20.05.2020</c:v>
                </c:pt>
                <c:pt idx="73">
                  <c:v>21.05.2020</c:v>
                </c:pt>
                <c:pt idx="74">
                  <c:v>22.05.2020</c:v>
                </c:pt>
                <c:pt idx="75">
                  <c:v>23.05.2020</c:v>
                </c:pt>
                <c:pt idx="76">
                  <c:v>24.05.2020</c:v>
                </c:pt>
                <c:pt idx="77">
                  <c:v>25.05.2020</c:v>
                </c:pt>
                <c:pt idx="78">
                  <c:v>26.05.2020</c:v>
                </c:pt>
                <c:pt idx="79">
                  <c:v>27.05.2020</c:v>
                </c:pt>
                <c:pt idx="80">
                  <c:v>28.05.2020</c:v>
                </c:pt>
                <c:pt idx="81">
                  <c:v>29.05.2020</c:v>
                </c:pt>
                <c:pt idx="82">
                  <c:v>30.05.2020</c:v>
                </c:pt>
                <c:pt idx="83">
                  <c:v>31.05.2020</c:v>
                </c:pt>
                <c:pt idx="84">
                  <c:v>01.06.2020</c:v>
                </c:pt>
                <c:pt idx="85">
                  <c:v>02.06.2020</c:v>
                </c:pt>
                <c:pt idx="86">
                  <c:v>03.06.2020</c:v>
                </c:pt>
                <c:pt idx="87">
                  <c:v>04.06.2020</c:v>
                </c:pt>
                <c:pt idx="88">
                  <c:v>05.06.2020</c:v>
                </c:pt>
                <c:pt idx="89">
                  <c:v>06.06.2020</c:v>
                </c:pt>
                <c:pt idx="90">
                  <c:v>07.06.2020</c:v>
                </c:pt>
                <c:pt idx="91">
                  <c:v>08.06.2020</c:v>
                </c:pt>
                <c:pt idx="92">
                  <c:v>09.06.2020</c:v>
                </c:pt>
                <c:pt idx="93">
                  <c:v>10.06.2020</c:v>
                </c:pt>
                <c:pt idx="94">
                  <c:v>11.06.2020</c:v>
                </c:pt>
                <c:pt idx="95">
                  <c:v>12.06.2020</c:v>
                </c:pt>
                <c:pt idx="96">
                  <c:v>13.06.2020</c:v>
                </c:pt>
                <c:pt idx="97">
                  <c:v>14.06.2020</c:v>
                </c:pt>
                <c:pt idx="98">
                  <c:v>15.06.2020</c:v>
                </c:pt>
                <c:pt idx="99">
                  <c:v>16.06.2020</c:v>
                </c:pt>
                <c:pt idx="100">
                  <c:v>17.06.2020</c:v>
                </c:pt>
                <c:pt idx="101">
                  <c:v>18.06.2020</c:v>
                </c:pt>
                <c:pt idx="102">
                  <c:v>19.06.2020</c:v>
                </c:pt>
                <c:pt idx="103">
                  <c:v>20.06.2020</c:v>
                </c:pt>
                <c:pt idx="104">
                  <c:v>21.06.2020</c:v>
                </c:pt>
                <c:pt idx="105">
                  <c:v>22.06.2020</c:v>
                </c:pt>
                <c:pt idx="106">
                  <c:v>23.06.2020</c:v>
                </c:pt>
                <c:pt idx="107">
                  <c:v>24.06.2020</c:v>
                </c:pt>
                <c:pt idx="108">
                  <c:v>25.06.2020</c:v>
                </c:pt>
                <c:pt idx="109">
                  <c:v>26.06.2020</c:v>
                </c:pt>
                <c:pt idx="110">
                  <c:v>27.06.2020</c:v>
                </c:pt>
                <c:pt idx="111">
                  <c:v>28.06.2020</c:v>
                </c:pt>
                <c:pt idx="112">
                  <c:v>29.06.2020</c:v>
                </c:pt>
                <c:pt idx="113">
                  <c:v>30.06.2020</c:v>
                </c:pt>
                <c:pt idx="114">
                  <c:v>01.07.2020</c:v>
                </c:pt>
                <c:pt idx="115">
                  <c:v>02.07.2020</c:v>
                </c:pt>
                <c:pt idx="116">
                  <c:v>03.07.2020</c:v>
                </c:pt>
                <c:pt idx="117">
                  <c:v>04.07.2020</c:v>
                </c:pt>
                <c:pt idx="118">
                  <c:v>05.07.2020</c:v>
                </c:pt>
                <c:pt idx="119">
                  <c:v>06.07.2020</c:v>
                </c:pt>
                <c:pt idx="120">
                  <c:v>07.07.2020</c:v>
                </c:pt>
                <c:pt idx="121">
                  <c:v>08.07.2020</c:v>
                </c:pt>
                <c:pt idx="122">
                  <c:v>09.07.2020</c:v>
                </c:pt>
                <c:pt idx="123">
                  <c:v>10.07.2020</c:v>
                </c:pt>
                <c:pt idx="124">
                  <c:v>11.07.2020</c:v>
                </c:pt>
                <c:pt idx="125">
                  <c:v>12.07.2020</c:v>
                </c:pt>
                <c:pt idx="126">
                  <c:v>13.07.2020</c:v>
                </c:pt>
                <c:pt idx="127">
                  <c:v>14.07.2020</c:v>
                </c:pt>
                <c:pt idx="128">
                  <c:v>15.07.2020</c:v>
                </c:pt>
                <c:pt idx="129">
                  <c:v>16.07.2020</c:v>
                </c:pt>
                <c:pt idx="130">
                  <c:v>17.07.2020</c:v>
                </c:pt>
                <c:pt idx="131">
                  <c:v>18.07.2020</c:v>
                </c:pt>
                <c:pt idx="132">
                  <c:v>19.07.2020</c:v>
                </c:pt>
                <c:pt idx="133">
                  <c:v>20.07.2020</c:v>
                </c:pt>
                <c:pt idx="134">
                  <c:v>21.07.2020</c:v>
                </c:pt>
                <c:pt idx="135">
                  <c:v>22.07.2020</c:v>
                </c:pt>
                <c:pt idx="136">
                  <c:v>23.07.2020</c:v>
                </c:pt>
                <c:pt idx="137">
                  <c:v>24.07.2020</c:v>
                </c:pt>
                <c:pt idx="138">
                  <c:v>25.07.2020</c:v>
                </c:pt>
                <c:pt idx="139">
                  <c:v>26.07.2020</c:v>
                </c:pt>
                <c:pt idx="140">
                  <c:v>27.07.2020</c:v>
                </c:pt>
                <c:pt idx="141">
                  <c:v>28.07.2020</c:v>
                </c:pt>
                <c:pt idx="142">
                  <c:v>29.07.2020</c:v>
                </c:pt>
                <c:pt idx="143">
                  <c:v>30.07.2020</c:v>
                </c:pt>
                <c:pt idx="144">
                  <c:v>31.07.2020</c:v>
                </c:pt>
                <c:pt idx="145">
                  <c:v>01.08.2020</c:v>
                </c:pt>
                <c:pt idx="146">
                  <c:v>02.08.2020</c:v>
                </c:pt>
                <c:pt idx="147">
                  <c:v>03.08.2020</c:v>
                </c:pt>
                <c:pt idx="148">
                  <c:v>04.08.2020</c:v>
                </c:pt>
                <c:pt idx="149">
                  <c:v>05.08.2020</c:v>
                </c:pt>
                <c:pt idx="150">
                  <c:v>06.08.2020</c:v>
                </c:pt>
                <c:pt idx="151">
                  <c:v>07.08.2020</c:v>
                </c:pt>
                <c:pt idx="152">
                  <c:v>08.08.2020</c:v>
                </c:pt>
                <c:pt idx="153">
                  <c:v>09.08.2020</c:v>
                </c:pt>
                <c:pt idx="154">
                  <c:v>10.08.2020</c:v>
                </c:pt>
                <c:pt idx="155">
                  <c:v>11.08.2020</c:v>
                </c:pt>
                <c:pt idx="156">
                  <c:v>12.08.2020</c:v>
                </c:pt>
                <c:pt idx="157">
                  <c:v>13.08.2020</c:v>
                </c:pt>
                <c:pt idx="158">
                  <c:v>14.08.2020</c:v>
                </c:pt>
                <c:pt idx="159">
                  <c:v>15.08.2020</c:v>
                </c:pt>
                <c:pt idx="160">
                  <c:v>16.08.2020</c:v>
                </c:pt>
                <c:pt idx="161">
                  <c:v>17.08.2020</c:v>
                </c:pt>
                <c:pt idx="162">
                  <c:v>18.08.2020</c:v>
                </c:pt>
                <c:pt idx="163">
                  <c:v>19.08.2020</c:v>
                </c:pt>
                <c:pt idx="164">
                  <c:v>20.08.2020</c:v>
                </c:pt>
                <c:pt idx="165">
                  <c:v>21.08.2020</c:v>
                </c:pt>
                <c:pt idx="166">
                  <c:v>22.08.2020</c:v>
                </c:pt>
                <c:pt idx="167">
                  <c:v>23.08.2020</c:v>
                </c:pt>
                <c:pt idx="168">
                  <c:v>24.08.2020</c:v>
                </c:pt>
                <c:pt idx="169">
                  <c:v>25.08.2020</c:v>
                </c:pt>
                <c:pt idx="170">
                  <c:v>26.08.2020</c:v>
                </c:pt>
                <c:pt idx="171">
                  <c:v>27.08.2020</c:v>
                </c:pt>
                <c:pt idx="172">
                  <c:v>28.08.2020</c:v>
                </c:pt>
                <c:pt idx="173">
                  <c:v>29.08.2020</c:v>
                </c:pt>
                <c:pt idx="174">
                  <c:v>30.08.2020</c:v>
                </c:pt>
                <c:pt idx="175">
                  <c:v>31.08.2020</c:v>
                </c:pt>
                <c:pt idx="176">
                  <c:v>01.09.2020</c:v>
                </c:pt>
                <c:pt idx="177">
                  <c:v>02.09.2020</c:v>
                </c:pt>
                <c:pt idx="178">
                  <c:v>03.09.2020</c:v>
                </c:pt>
                <c:pt idx="179">
                  <c:v>04.09.2020</c:v>
                </c:pt>
                <c:pt idx="180">
                  <c:v>05.09.2020</c:v>
                </c:pt>
                <c:pt idx="181">
                  <c:v>06.09.2020</c:v>
                </c:pt>
                <c:pt idx="182">
                  <c:v>07.09.2020</c:v>
                </c:pt>
                <c:pt idx="183">
                  <c:v>08.09.2020</c:v>
                </c:pt>
                <c:pt idx="184">
                  <c:v>09.09.2020</c:v>
                </c:pt>
                <c:pt idx="185">
                  <c:v>10.09.2020</c:v>
                </c:pt>
                <c:pt idx="186">
                  <c:v>11.09.2020</c:v>
                </c:pt>
                <c:pt idx="187">
                  <c:v>12.09.2020</c:v>
                </c:pt>
                <c:pt idx="188">
                  <c:v>13/09/2020</c:v>
                </c:pt>
                <c:pt idx="189">
                  <c:v>14/09/2020</c:v>
                </c:pt>
                <c:pt idx="190">
                  <c:v>15/09/2020</c:v>
                </c:pt>
                <c:pt idx="191">
                  <c:v>16/09/2020</c:v>
                </c:pt>
                <c:pt idx="192">
                  <c:v>17/09/2020</c:v>
                </c:pt>
                <c:pt idx="193">
                  <c:v>18/09/2020</c:v>
                </c:pt>
                <c:pt idx="194">
                  <c:v>19/09/2020</c:v>
                </c:pt>
                <c:pt idx="195">
                  <c:v>20/09/2020</c:v>
                </c:pt>
                <c:pt idx="196">
                  <c:v>21/09/2020</c:v>
                </c:pt>
                <c:pt idx="197">
                  <c:v>22/09/2020</c:v>
                </c:pt>
                <c:pt idx="198">
                  <c:v>23/09/2020</c:v>
                </c:pt>
                <c:pt idx="199">
                  <c:v>24/09/2020</c:v>
                </c:pt>
                <c:pt idx="200">
                  <c:v>25/09/2020</c:v>
                </c:pt>
                <c:pt idx="201">
                  <c:v>26/09/2020</c:v>
                </c:pt>
                <c:pt idx="202">
                  <c:v>27/09/2020</c:v>
                </c:pt>
                <c:pt idx="203">
                  <c:v>28/09/2020</c:v>
                </c:pt>
                <c:pt idx="204">
                  <c:v>29/09/2020</c:v>
                </c:pt>
                <c:pt idx="205">
                  <c:v>30/09/2020</c:v>
                </c:pt>
                <c:pt idx="206">
                  <c:v>01.10.2020</c:v>
                </c:pt>
                <c:pt idx="207">
                  <c:v>02.10.2020</c:v>
                </c:pt>
                <c:pt idx="208">
                  <c:v>03.10.2020</c:v>
                </c:pt>
                <c:pt idx="209">
                  <c:v>04.10.2020</c:v>
                </c:pt>
                <c:pt idx="210">
                  <c:v>05.10.2020</c:v>
                </c:pt>
                <c:pt idx="211">
                  <c:v>06.10.2020</c:v>
                </c:pt>
                <c:pt idx="212">
                  <c:v>07.10.2020</c:v>
                </c:pt>
                <c:pt idx="213">
                  <c:v>08.10.2020</c:v>
                </c:pt>
                <c:pt idx="214">
                  <c:v>09.10.2020</c:v>
                </c:pt>
                <c:pt idx="215">
                  <c:v>10.10.2020</c:v>
                </c:pt>
                <c:pt idx="216">
                  <c:v>10.11.2020</c:v>
                </c:pt>
                <c:pt idx="217">
                  <c:v>10.12.2020</c:v>
                </c:pt>
                <c:pt idx="218">
                  <c:v>13/10/2020</c:v>
                </c:pt>
                <c:pt idx="219">
                  <c:v>14/10/2020</c:v>
                </c:pt>
                <c:pt idx="220">
                  <c:v>15/10/2020</c:v>
                </c:pt>
                <c:pt idx="221">
                  <c:v>16/10/2020</c:v>
                </c:pt>
                <c:pt idx="222">
                  <c:v>17/10/2020</c:v>
                </c:pt>
                <c:pt idx="223">
                  <c:v>18/10/2020</c:v>
                </c:pt>
                <c:pt idx="224">
                  <c:v>19/10/2020</c:v>
                </c:pt>
                <c:pt idx="225">
                  <c:v>20/10/2020</c:v>
                </c:pt>
                <c:pt idx="226">
                  <c:v>21/10/2020</c:v>
                </c:pt>
                <c:pt idx="227">
                  <c:v>22/10/2020</c:v>
                </c:pt>
                <c:pt idx="228">
                  <c:v>23/10/2020</c:v>
                </c:pt>
                <c:pt idx="229">
                  <c:v>24/10/2020</c:v>
                </c:pt>
                <c:pt idx="230">
                  <c:v>25/10/2020</c:v>
                </c:pt>
                <c:pt idx="231">
                  <c:v>26/10/2020</c:v>
                </c:pt>
                <c:pt idx="232">
                  <c:v>27/10/2020</c:v>
                </c:pt>
                <c:pt idx="233">
                  <c:v>28/10/2020</c:v>
                </c:pt>
                <c:pt idx="234">
                  <c:v>29/10/2020</c:v>
                </c:pt>
                <c:pt idx="235">
                  <c:v>30/10/2020</c:v>
                </c:pt>
                <c:pt idx="236">
                  <c:v>31/10/2020</c:v>
                </c:pt>
                <c:pt idx="237">
                  <c:v>01.11.2020</c:v>
                </c:pt>
                <c:pt idx="238">
                  <c:v>02.11.2020</c:v>
                </c:pt>
                <c:pt idx="239">
                  <c:v>11.03.2020</c:v>
                </c:pt>
                <c:pt idx="240">
                  <c:v>11.04.2020</c:v>
                </c:pt>
                <c:pt idx="241">
                  <c:v>11.05.2020</c:v>
                </c:pt>
                <c:pt idx="242">
                  <c:v>11.06.2020</c:v>
                </c:pt>
                <c:pt idx="243">
                  <c:v>11.07.2020</c:v>
                </c:pt>
                <c:pt idx="244">
                  <c:v>11.08.2020</c:v>
                </c:pt>
                <c:pt idx="245">
                  <c:v>11.09.2020</c:v>
                </c:pt>
                <c:pt idx="246">
                  <c:v>11.10.2020</c:v>
                </c:pt>
                <c:pt idx="247">
                  <c:v>11.11.2020</c:v>
                </c:pt>
                <c:pt idx="248">
                  <c:v>11.12.2020</c:v>
                </c:pt>
                <c:pt idx="249">
                  <c:v>13.11.2020</c:v>
                </c:pt>
                <c:pt idx="250">
                  <c:v>14/11/2020</c:v>
                </c:pt>
                <c:pt idx="251">
                  <c:v>15/11/2020</c:v>
                </c:pt>
                <c:pt idx="252">
                  <c:v>16/11/2020</c:v>
                </c:pt>
                <c:pt idx="253">
                  <c:v>17/11/2020</c:v>
                </c:pt>
                <c:pt idx="254">
                  <c:v>18/11/2020</c:v>
                </c:pt>
                <c:pt idx="255">
                  <c:v>19/11/2020</c:v>
                </c:pt>
                <c:pt idx="256">
                  <c:v>20/11/2020</c:v>
                </c:pt>
                <c:pt idx="257">
                  <c:v>21/11/2020</c:v>
                </c:pt>
                <c:pt idx="258">
                  <c:v>22/11/2020</c:v>
                </c:pt>
                <c:pt idx="259">
                  <c:v>23/11/2020</c:v>
                </c:pt>
                <c:pt idx="260">
                  <c:v>24.11.2020</c:v>
                </c:pt>
                <c:pt idx="261">
                  <c:v>25.11.2020</c:v>
                </c:pt>
                <c:pt idx="262">
                  <c:v>26.11.2020</c:v>
                </c:pt>
                <c:pt idx="263">
                  <c:v>27.11.2020</c:v>
                </c:pt>
                <c:pt idx="264">
                  <c:v>28.11.2020</c:v>
                </c:pt>
                <c:pt idx="265">
                  <c:v>29.11.2020</c:v>
                </c:pt>
                <c:pt idx="266">
                  <c:v>30.11.2020</c:v>
                </c:pt>
                <c:pt idx="267">
                  <c:v>01.12.2020</c:v>
                </c:pt>
                <c:pt idx="268">
                  <c:v>02.12.2020</c:v>
                </c:pt>
                <c:pt idx="269">
                  <c:v>12.03.2020</c:v>
                </c:pt>
                <c:pt idx="270">
                  <c:v>12.04.2020</c:v>
                </c:pt>
                <c:pt idx="271">
                  <c:v>12.05.2020</c:v>
                </c:pt>
                <c:pt idx="272">
                  <c:v>12.06.2020</c:v>
                </c:pt>
                <c:pt idx="273">
                  <c:v>12.07.2020</c:v>
                </c:pt>
                <c:pt idx="274">
                  <c:v>12.08.2020</c:v>
                </c:pt>
                <c:pt idx="275">
                  <c:v>12.09.2020</c:v>
                </c:pt>
                <c:pt idx="276">
                  <c:v>12.10.2020</c:v>
                </c:pt>
                <c:pt idx="277">
                  <c:v>12.11.2020</c:v>
                </c:pt>
                <c:pt idx="278">
                  <c:v>12.12.2020</c:v>
                </c:pt>
                <c:pt idx="279">
                  <c:v>13/12/2020</c:v>
                </c:pt>
                <c:pt idx="280">
                  <c:v>14/12/2020</c:v>
                </c:pt>
                <c:pt idx="281">
                  <c:v>15/12/2020</c:v>
                </c:pt>
                <c:pt idx="282">
                  <c:v>16/12/2020</c:v>
                </c:pt>
                <c:pt idx="283">
                  <c:v>17/12/2020</c:v>
                </c:pt>
                <c:pt idx="284">
                  <c:v>18/12/2020</c:v>
                </c:pt>
                <c:pt idx="285">
                  <c:v>19/12/2020</c:v>
                </c:pt>
                <c:pt idx="286">
                  <c:v>20/12/2020</c:v>
                </c:pt>
                <c:pt idx="287">
                  <c:v>21/12/2020</c:v>
                </c:pt>
                <c:pt idx="288">
                  <c:v>22/12/2020</c:v>
                </c:pt>
                <c:pt idx="289">
                  <c:v>23/12/2020</c:v>
                </c:pt>
                <c:pt idx="290">
                  <c:v>24/12/2020</c:v>
                </c:pt>
                <c:pt idx="291">
                  <c:v>25/12/2020</c:v>
                </c:pt>
                <c:pt idx="292">
                  <c:v>26/12/2020</c:v>
                </c:pt>
                <c:pt idx="293">
                  <c:v>27/12/2020</c:v>
                </c:pt>
                <c:pt idx="294">
                  <c:v>28/12/2020</c:v>
                </c:pt>
                <c:pt idx="295">
                  <c:v>29/12/2020</c:v>
                </c:pt>
                <c:pt idx="296">
                  <c:v>30/12/2020</c:v>
                </c:pt>
                <c:pt idx="297">
                  <c:v>31/12/2020</c:v>
                </c:pt>
                <c:pt idx="298">
                  <c:v>01.01.2021</c:v>
                </c:pt>
                <c:pt idx="299">
                  <c:v>02.01.2021</c:v>
                </c:pt>
                <c:pt idx="300">
                  <c:v>03.01.2021</c:v>
                </c:pt>
                <c:pt idx="301">
                  <c:v>04.01.2021</c:v>
                </c:pt>
                <c:pt idx="302">
                  <c:v>05.01.2021</c:v>
                </c:pt>
                <c:pt idx="303">
                  <c:v>06.01.2021</c:v>
                </c:pt>
                <c:pt idx="304">
                  <c:v>07.01.2021</c:v>
                </c:pt>
                <c:pt idx="305">
                  <c:v>08.01.2021</c:v>
                </c:pt>
                <c:pt idx="306">
                  <c:v>09.01.2021</c:v>
                </c:pt>
                <c:pt idx="307">
                  <c:v>10.01.2021</c:v>
                </c:pt>
                <c:pt idx="308">
                  <c:v>11.01.2021</c:v>
                </c:pt>
                <c:pt idx="309">
                  <c:v>12.01.2021</c:v>
                </c:pt>
                <c:pt idx="310">
                  <c:v>13.01.2021</c:v>
                </c:pt>
                <c:pt idx="311">
                  <c:v>14.01.2021</c:v>
                </c:pt>
                <c:pt idx="312">
                  <c:v>15.01.2021</c:v>
                </c:pt>
                <c:pt idx="313">
                  <c:v>16.01.2021</c:v>
                </c:pt>
                <c:pt idx="314">
                  <c:v>17.01.2021</c:v>
                </c:pt>
                <c:pt idx="315">
                  <c:v>18.01.2021</c:v>
                </c:pt>
                <c:pt idx="316">
                  <c:v>19.01.2021</c:v>
                </c:pt>
                <c:pt idx="317">
                  <c:v>20.01.2021</c:v>
                </c:pt>
                <c:pt idx="318">
                  <c:v>21.01.2021</c:v>
                </c:pt>
                <c:pt idx="319">
                  <c:v>22.01.2021</c:v>
                </c:pt>
                <c:pt idx="320">
                  <c:v>23.01.2021</c:v>
                </c:pt>
                <c:pt idx="321">
                  <c:v>24.01.2021</c:v>
                </c:pt>
                <c:pt idx="322">
                  <c:v>25.01.2021</c:v>
                </c:pt>
                <c:pt idx="323">
                  <c:v>26.01.2021</c:v>
                </c:pt>
                <c:pt idx="324">
                  <c:v>27.01.2021</c:v>
                </c:pt>
                <c:pt idx="325">
                  <c:v>28.01.2021</c:v>
                </c:pt>
                <c:pt idx="326">
                  <c:v>29.01.2021</c:v>
                </c:pt>
                <c:pt idx="327">
                  <c:v>30.01.2021</c:v>
                </c:pt>
                <c:pt idx="328">
                  <c:v>31.01.2021</c:v>
                </c:pt>
                <c:pt idx="329">
                  <c:v>01.02.2021</c:v>
                </c:pt>
                <c:pt idx="330">
                  <c:v>02.02.2021</c:v>
                </c:pt>
                <c:pt idx="331">
                  <c:v>03.02.2021</c:v>
                </c:pt>
                <c:pt idx="332">
                  <c:v>04.02.2021</c:v>
                </c:pt>
                <c:pt idx="333">
                  <c:v>05.02.2021</c:v>
                </c:pt>
                <c:pt idx="334">
                  <c:v>06.02.2021</c:v>
                </c:pt>
                <c:pt idx="335">
                  <c:v>07.02.2021</c:v>
                </c:pt>
                <c:pt idx="336">
                  <c:v>08.02.2021</c:v>
                </c:pt>
                <c:pt idx="337">
                  <c:v>09.02.2021</c:v>
                </c:pt>
                <c:pt idx="338">
                  <c:v>10.02.2021</c:v>
                </c:pt>
                <c:pt idx="339">
                  <c:v>11.02.2021</c:v>
                </c:pt>
                <c:pt idx="340">
                  <c:v>12.02.2021</c:v>
                </c:pt>
                <c:pt idx="341">
                  <c:v>13.02.2021</c:v>
                </c:pt>
                <c:pt idx="342">
                  <c:v>14.02.2021</c:v>
                </c:pt>
                <c:pt idx="343">
                  <c:v>15.02.2021</c:v>
                </c:pt>
                <c:pt idx="344">
                  <c:v>16.02.2021</c:v>
                </c:pt>
                <c:pt idx="345">
                  <c:v>17.02.2021</c:v>
                </c:pt>
                <c:pt idx="346">
                  <c:v>18.02.2021</c:v>
                </c:pt>
                <c:pt idx="347">
                  <c:v>19.02.2021</c:v>
                </c:pt>
                <c:pt idx="348">
                  <c:v>20.02.2021</c:v>
                </c:pt>
                <c:pt idx="349">
                  <c:v>21.02.2021</c:v>
                </c:pt>
                <c:pt idx="350">
                  <c:v>22.02.2021</c:v>
                </c:pt>
                <c:pt idx="351">
                  <c:v>23.02.2021</c:v>
                </c:pt>
                <c:pt idx="352">
                  <c:v>24.02.2021</c:v>
                </c:pt>
                <c:pt idx="353">
                  <c:v>25.02.2021</c:v>
                </c:pt>
                <c:pt idx="354">
                  <c:v>26.02.2021</c:v>
                </c:pt>
                <c:pt idx="355">
                  <c:v>27.02.2021</c:v>
                </c:pt>
                <c:pt idx="356">
                  <c:v>28.02.2021</c:v>
                </c:pt>
                <c:pt idx="357">
                  <c:v>01.03.2021</c:v>
                </c:pt>
                <c:pt idx="358">
                  <c:v>02.03.2021</c:v>
                </c:pt>
                <c:pt idx="359">
                  <c:v>03.03.2021</c:v>
                </c:pt>
                <c:pt idx="360">
                  <c:v>04.03.2021</c:v>
                </c:pt>
                <c:pt idx="361">
                  <c:v>05.03.2021</c:v>
                </c:pt>
                <c:pt idx="362">
                  <c:v>06.03.2021</c:v>
                </c:pt>
                <c:pt idx="363">
                  <c:v>07.03.2021</c:v>
                </c:pt>
                <c:pt idx="364">
                  <c:v>08.03.2021</c:v>
                </c:pt>
                <c:pt idx="365">
                  <c:v>09.03.2021</c:v>
                </c:pt>
                <c:pt idx="366">
                  <c:v>10.03.2021</c:v>
                </c:pt>
                <c:pt idx="367">
                  <c:v>11.03.2021</c:v>
                </c:pt>
                <c:pt idx="368">
                  <c:v>12.03.2021</c:v>
                </c:pt>
                <c:pt idx="369">
                  <c:v>13.03.2021</c:v>
                </c:pt>
                <c:pt idx="370">
                  <c:v>14.03.2021</c:v>
                </c:pt>
                <c:pt idx="371">
                  <c:v>15.03.2021</c:v>
                </c:pt>
                <c:pt idx="372">
                  <c:v>16.03.2021</c:v>
                </c:pt>
                <c:pt idx="373">
                  <c:v>17.03.2021</c:v>
                </c:pt>
                <c:pt idx="374">
                  <c:v>18.03.2021</c:v>
                </c:pt>
                <c:pt idx="375">
                  <c:v>19.03.2021</c:v>
                </c:pt>
                <c:pt idx="376">
                  <c:v>20.03.2021</c:v>
                </c:pt>
                <c:pt idx="377">
                  <c:v>21.03.2021</c:v>
                </c:pt>
                <c:pt idx="378">
                  <c:v>22.03.2021</c:v>
                </c:pt>
                <c:pt idx="379">
                  <c:v>23.03.2021</c:v>
                </c:pt>
                <c:pt idx="380">
                  <c:v>24.03.2021</c:v>
                </c:pt>
                <c:pt idx="381">
                  <c:v>25.03.2021</c:v>
                </c:pt>
                <c:pt idx="382">
                  <c:v>26.03.2021</c:v>
                </c:pt>
                <c:pt idx="383">
                  <c:v>27.03.2021</c:v>
                </c:pt>
                <c:pt idx="384">
                  <c:v>28.03.2021</c:v>
                </c:pt>
                <c:pt idx="385">
                  <c:v>29.03.2021</c:v>
                </c:pt>
                <c:pt idx="386">
                  <c:v>30.03.2021</c:v>
                </c:pt>
                <c:pt idx="387">
                  <c:v>31.03.2021</c:v>
                </c:pt>
                <c:pt idx="388">
                  <c:v>01.04.2021</c:v>
                </c:pt>
                <c:pt idx="389">
                  <c:v>02.04.2021</c:v>
                </c:pt>
                <c:pt idx="390">
                  <c:v>03.04.2021</c:v>
                </c:pt>
                <c:pt idx="391">
                  <c:v>04.04.2021</c:v>
                </c:pt>
                <c:pt idx="392">
                  <c:v>05.04.2021</c:v>
                </c:pt>
                <c:pt idx="393">
                  <c:v>06.04.2021</c:v>
                </c:pt>
                <c:pt idx="394">
                  <c:v>07.04.2021</c:v>
                </c:pt>
                <c:pt idx="395">
                  <c:v>08.04.2021</c:v>
                </c:pt>
                <c:pt idx="396">
                  <c:v>09.04.2021</c:v>
                </c:pt>
                <c:pt idx="397">
                  <c:v>10.04.2021</c:v>
                </c:pt>
                <c:pt idx="398">
                  <c:v>11.04.2021</c:v>
                </c:pt>
                <c:pt idx="399">
                  <c:v>12.04.2021</c:v>
                </c:pt>
                <c:pt idx="400">
                  <c:v>13.04.2021</c:v>
                </c:pt>
                <c:pt idx="401">
                  <c:v>14.04.2021</c:v>
                </c:pt>
                <c:pt idx="402">
                  <c:v>15.04.2021</c:v>
                </c:pt>
                <c:pt idx="403">
                  <c:v>16.04.2021</c:v>
                </c:pt>
                <c:pt idx="404">
                  <c:v>17.04.2021</c:v>
                </c:pt>
                <c:pt idx="405">
                  <c:v>18.04.2021</c:v>
                </c:pt>
                <c:pt idx="406">
                  <c:v>19.04.2021</c:v>
                </c:pt>
                <c:pt idx="407">
                  <c:v>20.04.2021</c:v>
                </c:pt>
                <c:pt idx="408">
                  <c:v>21.04.2021</c:v>
                </c:pt>
                <c:pt idx="409">
                  <c:v>22.04.2021</c:v>
                </c:pt>
                <c:pt idx="410">
                  <c:v>23.04.2021</c:v>
                </c:pt>
                <c:pt idx="411">
                  <c:v>24.04.2021</c:v>
                </c:pt>
                <c:pt idx="412">
                  <c:v>25.04.2021</c:v>
                </c:pt>
                <c:pt idx="413">
                  <c:v>26.04.2021</c:v>
                </c:pt>
                <c:pt idx="414">
                  <c:v>27.04.2021</c:v>
                </c:pt>
                <c:pt idx="415">
                  <c:v>28.04.2021</c:v>
                </c:pt>
                <c:pt idx="416">
                  <c:v>29.04.2021</c:v>
                </c:pt>
                <c:pt idx="417">
                  <c:v>30.04.2021</c:v>
                </c:pt>
                <c:pt idx="418">
                  <c:v>01.05.2021</c:v>
                </c:pt>
                <c:pt idx="419">
                  <c:v>02.05.2021</c:v>
                </c:pt>
                <c:pt idx="420">
                  <c:v>03.05.2021</c:v>
                </c:pt>
                <c:pt idx="421">
                  <c:v>04.05.2021</c:v>
                </c:pt>
                <c:pt idx="422">
                  <c:v>05.05.2021</c:v>
                </c:pt>
                <c:pt idx="423">
                  <c:v>06.05.2021</c:v>
                </c:pt>
                <c:pt idx="424">
                  <c:v>07.05.2021</c:v>
                </c:pt>
                <c:pt idx="425">
                  <c:v>08.05.2021</c:v>
                </c:pt>
                <c:pt idx="426">
                  <c:v>09.05.2021</c:v>
                </c:pt>
                <c:pt idx="427">
                  <c:v>10.05.2021</c:v>
                </c:pt>
                <c:pt idx="428">
                  <c:v>11.05.2021</c:v>
                </c:pt>
                <c:pt idx="429">
                  <c:v>12.05.2021</c:v>
                </c:pt>
                <c:pt idx="430">
                  <c:v>13.05.2021</c:v>
                </c:pt>
                <c:pt idx="431">
                  <c:v>14.05.2021</c:v>
                </c:pt>
                <c:pt idx="432">
                  <c:v>15.05.2021</c:v>
                </c:pt>
                <c:pt idx="433">
                  <c:v>16.05.2021</c:v>
                </c:pt>
                <c:pt idx="434">
                  <c:v>17.05.2021</c:v>
                </c:pt>
                <c:pt idx="435">
                  <c:v>18.05.2021</c:v>
                </c:pt>
                <c:pt idx="436">
                  <c:v>19.05.2021</c:v>
                </c:pt>
                <c:pt idx="437">
                  <c:v>20.05.2021</c:v>
                </c:pt>
                <c:pt idx="438">
                  <c:v>21.05.2021</c:v>
                </c:pt>
                <c:pt idx="439">
                  <c:v>22.05.2021</c:v>
                </c:pt>
                <c:pt idx="440">
                  <c:v>23.05.2021</c:v>
                </c:pt>
                <c:pt idx="441">
                  <c:v>24.05.2021</c:v>
                </c:pt>
                <c:pt idx="442">
                  <c:v>25.05.2021</c:v>
                </c:pt>
                <c:pt idx="443">
                  <c:v>26.05.2021</c:v>
                </c:pt>
                <c:pt idx="444">
                  <c:v>27.05.2021</c:v>
                </c:pt>
                <c:pt idx="445">
                  <c:v>28.05.2021</c:v>
                </c:pt>
                <c:pt idx="446">
                  <c:v>29.05.2021</c:v>
                </c:pt>
                <c:pt idx="447">
                  <c:v>30.05.2021</c:v>
                </c:pt>
                <c:pt idx="448">
                  <c:v>31.05.2021</c:v>
                </c:pt>
                <c:pt idx="449">
                  <c:v>01.06.2021</c:v>
                </c:pt>
                <c:pt idx="450">
                  <c:v>02.06.2021</c:v>
                </c:pt>
                <c:pt idx="451">
                  <c:v>03.06.2021</c:v>
                </c:pt>
                <c:pt idx="452">
                  <c:v>04.06.2021</c:v>
                </c:pt>
                <c:pt idx="453">
                  <c:v>05.06.2021</c:v>
                </c:pt>
                <c:pt idx="454">
                  <c:v>06.06.2021</c:v>
                </c:pt>
                <c:pt idx="455">
                  <c:v>07.06.2021</c:v>
                </c:pt>
                <c:pt idx="456">
                  <c:v>08.06.2021</c:v>
                </c:pt>
                <c:pt idx="457">
                  <c:v>09.06.2021</c:v>
                </c:pt>
                <c:pt idx="458">
                  <c:v>10.06.2021</c:v>
                </c:pt>
                <c:pt idx="459">
                  <c:v>11.06.2021</c:v>
                </c:pt>
                <c:pt idx="460">
                  <c:v>12.06.2021</c:v>
                </c:pt>
                <c:pt idx="461">
                  <c:v>13.06.2021</c:v>
                </c:pt>
                <c:pt idx="462">
                  <c:v>14.06.2021</c:v>
                </c:pt>
                <c:pt idx="463">
                  <c:v>15.06.2021</c:v>
                </c:pt>
                <c:pt idx="464">
                  <c:v>16.06.2021</c:v>
                </c:pt>
                <c:pt idx="465">
                  <c:v>17.06.2021</c:v>
                </c:pt>
                <c:pt idx="466">
                  <c:v>18.06.2021</c:v>
                </c:pt>
                <c:pt idx="467">
                  <c:v>19.06.2021</c:v>
                </c:pt>
                <c:pt idx="468">
                  <c:v>20.06.2021</c:v>
                </c:pt>
                <c:pt idx="469">
                  <c:v>21.06.2021</c:v>
                </c:pt>
                <c:pt idx="470">
                  <c:v>22.06.2021</c:v>
                </c:pt>
                <c:pt idx="471">
                  <c:v>23.06.2021</c:v>
                </c:pt>
                <c:pt idx="472">
                  <c:v>24.06.2021</c:v>
                </c:pt>
                <c:pt idx="473">
                  <c:v>25.06.2021</c:v>
                </c:pt>
                <c:pt idx="474">
                  <c:v>26.06.2021</c:v>
                </c:pt>
                <c:pt idx="475">
                  <c:v>27.06.2021</c:v>
                </c:pt>
                <c:pt idx="476">
                  <c:v>28.06.2021</c:v>
                </c:pt>
                <c:pt idx="477">
                  <c:v>29.06.2021</c:v>
                </c:pt>
                <c:pt idx="478">
                  <c:v>30.06.2021</c:v>
                </c:pt>
                <c:pt idx="479">
                  <c:v>01.07.2021</c:v>
                </c:pt>
                <c:pt idx="480">
                  <c:v>02.07.2021</c:v>
                </c:pt>
                <c:pt idx="481">
                  <c:v>03.07.2021</c:v>
                </c:pt>
                <c:pt idx="482">
                  <c:v>04.07.2021</c:v>
                </c:pt>
                <c:pt idx="483">
                  <c:v>05.07.2021</c:v>
                </c:pt>
                <c:pt idx="484">
                  <c:v>06.07.2021</c:v>
                </c:pt>
                <c:pt idx="485">
                  <c:v>07.07.2021</c:v>
                </c:pt>
                <c:pt idx="486">
                  <c:v>08.07.2021</c:v>
                </c:pt>
                <c:pt idx="487">
                  <c:v>09.07.2021</c:v>
                </c:pt>
                <c:pt idx="488">
                  <c:v>10.07.2021</c:v>
                </c:pt>
                <c:pt idx="489">
                  <c:v>11.07.2021</c:v>
                </c:pt>
                <c:pt idx="490">
                  <c:v>12.07.2021</c:v>
                </c:pt>
                <c:pt idx="491">
                  <c:v>13.07.2021</c:v>
                </c:pt>
                <c:pt idx="492">
                  <c:v>13.07.2021</c:v>
                </c:pt>
                <c:pt idx="493">
                  <c:v>14.07.2021</c:v>
                </c:pt>
                <c:pt idx="494">
                  <c:v>15.07.2021</c:v>
                </c:pt>
                <c:pt idx="495">
                  <c:v>17.07.2021</c:v>
                </c:pt>
                <c:pt idx="496">
                  <c:v>18.07.2021</c:v>
                </c:pt>
                <c:pt idx="497">
                  <c:v>19.07.2021</c:v>
                </c:pt>
                <c:pt idx="498">
                  <c:v>20.07.2021</c:v>
                </c:pt>
                <c:pt idx="499">
                  <c:v>21.07.2021</c:v>
                </c:pt>
                <c:pt idx="500">
                  <c:v>22.07.2021</c:v>
                </c:pt>
                <c:pt idx="501">
                  <c:v>23.07.2021</c:v>
                </c:pt>
                <c:pt idx="502">
                  <c:v>24.07.2021</c:v>
                </c:pt>
                <c:pt idx="503">
                  <c:v>25.07.2021</c:v>
                </c:pt>
                <c:pt idx="504">
                  <c:v>26.07.2021</c:v>
                </c:pt>
                <c:pt idx="505">
                  <c:v>27.07.2021</c:v>
                </c:pt>
                <c:pt idx="506">
                  <c:v>28.07.2021</c:v>
                </c:pt>
                <c:pt idx="507">
                  <c:v>29.07.2021</c:v>
                </c:pt>
                <c:pt idx="508">
                  <c:v>30.07.2021</c:v>
                </c:pt>
                <c:pt idx="509">
                  <c:v>31.07.2021</c:v>
                </c:pt>
                <c:pt idx="510">
                  <c:v>01.08.2021</c:v>
                </c:pt>
                <c:pt idx="511">
                  <c:v>02.08.2021</c:v>
                </c:pt>
                <c:pt idx="512">
                  <c:v>03.08.2021</c:v>
                </c:pt>
                <c:pt idx="513">
                  <c:v>04.08.2021</c:v>
                </c:pt>
                <c:pt idx="514">
                  <c:v>05.08.2021</c:v>
                </c:pt>
                <c:pt idx="515">
                  <c:v>06.08.2021</c:v>
                </c:pt>
                <c:pt idx="516">
                  <c:v>07.08.2021</c:v>
                </c:pt>
                <c:pt idx="517">
                  <c:v>08.08.2021</c:v>
                </c:pt>
                <c:pt idx="518">
                  <c:v>09.08.2021</c:v>
                </c:pt>
                <c:pt idx="519">
                  <c:v>10.08.2021</c:v>
                </c:pt>
                <c:pt idx="520">
                  <c:v>11.08.2021</c:v>
                </c:pt>
                <c:pt idx="521">
                  <c:v>12.08.2021</c:v>
                </c:pt>
                <c:pt idx="522">
                  <c:v>13.08.2021</c:v>
                </c:pt>
                <c:pt idx="523">
                  <c:v>14.08.2021</c:v>
                </c:pt>
                <c:pt idx="524">
                  <c:v>15.08.2021</c:v>
                </c:pt>
                <c:pt idx="525">
                  <c:v>16.08.2021</c:v>
                </c:pt>
                <c:pt idx="526">
                  <c:v>17.08.2021</c:v>
                </c:pt>
                <c:pt idx="527">
                  <c:v>18.08.2021</c:v>
                </c:pt>
                <c:pt idx="528">
                  <c:v>19.08.2021</c:v>
                </c:pt>
                <c:pt idx="529">
                  <c:v>20.08.2021</c:v>
                </c:pt>
                <c:pt idx="530">
                  <c:v>21.08.2021</c:v>
                </c:pt>
                <c:pt idx="531">
                  <c:v>22.08.2021</c:v>
                </c:pt>
                <c:pt idx="532">
                  <c:v>23.08.2021</c:v>
                </c:pt>
                <c:pt idx="533">
                  <c:v>24.08.2021</c:v>
                </c:pt>
                <c:pt idx="534">
                  <c:v>25.08.2021</c:v>
                </c:pt>
                <c:pt idx="535">
                  <c:v>26.08.2021</c:v>
                </c:pt>
                <c:pt idx="536">
                  <c:v>27.08.2021</c:v>
                </c:pt>
                <c:pt idx="537">
                  <c:v>28.08.2021</c:v>
                </c:pt>
                <c:pt idx="538">
                  <c:v>29.08.2021</c:v>
                </c:pt>
                <c:pt idx="539">
                  <c:v>30.08.2021</c:v>
                </c:pt>
                <c:pt idx="540">
                  <c:v>31.08.2021</c:v>
                </c:pt>
                <c:pt idx="541">
                  <c:v>01.09.2021</c:v>
                </c:pt>
                <c:pt idx="542">
                  <c:v>02.09.2021</c:v>
                </c:pt>
                <c:pt idx="543">
                  <c:v>03.09.2021</c:v>
                </c:pt>
                <c:pt idx="544">
                  <c:v>04.09.2021</c:v>
                </c:pt>
                <c:pt idx="545">
                  <c:v>05.09.2021</c:v>
                </c:pt>
                <c:pt idx="546">
                  <c:v>06.09.2021</c:v>
                </c:pt>
                <c:pt idx="547">
                  <c:v>07.09.2021</c:v>
                </c:pt>
                <c:pt idx="548">
                  <c:v>08.09.2021</c:v>
                </c:pt>
                <c:pt idx="549">
                  <c:v>09.09.2021</c:v>
                </c:pt>
                <c:pt idx="550">
                  <c:v>10.09.2021</c:v>
                </c:pt>
                <c:pt idx="551">
                  <c:v>11.09.2021</c:v>
                </c:pt>
                <c:pt idx="552">
                  <c:v>12.09.2021</c:v>
                </c:pt>
                <c:pt idx="553">
                  <c:v>13.09.2021</c:v>
                </c:pt>
                <c:pt idx="554">
                  <c:v>14.09.2021</c:v>
                </c:pt>
                <c:pt idx="555">
                  <c:v>15.09.2021</c:v>
                </c:pt>
                <c:pt idx="556">
                  <c:v>16.09.2021</c:v>
                </c:pt>
                <c:pt idx="557">
                  <c:v>17.09.2021</c:v>
                </c:pt>
                <c:pt idx="558">
                  <c:v>18.09.2021</c:v>
                </c:pt>
                <c:pt idx="559">
                  <c:v>19.09.2021</c:v>
                </c:pt>
                <c:pt idx="560">
                  <c:v>20.09.2021</c:v>
                </c:pt>
                <c:pt idx="561">
                  <c:v>21.09.2021</c:v>
                </c:pt>
                <c:pt idx="562">
                  <c:v>22.09.2021</c:v>
                </c:pt>
                <c:pt idx="563">
                  <c:v>23.09.2021</c:v>
                </c:pt>
                <c:pt idx="564">
                  <c:v>24.09.2021</c:v>
                </c:pt>
                <c:pt idx="565">
                  <c:v>25.09.2021</c:v>
                </c:pt>
                <c:pt idx="566">
                  <c:v>26.09.2021</c:v>
                </c:pt>
                <c:pt idx="567">
                  <c:v>27.09.2021</c:v>
                </c:pt>
                <c:pt idx="568">
                  <c:v>28.09.2021</c:v>
                </c:pt>
                <c:pt idx="569">
                  <c:v>29.09.2021</c:v>
                </c:pt>
                <c:pt idx="570">
                  <c:v>30.09.2021</c:v>
                </c:pt>
              </c:strCache>
            </c:strRef>
          </c:cat>
          <c:val>
            <c:numRef>
              <c:f>Лист1!$B$2:$B$572</c:f>
              <c:numCache>
                <c:formatCode>General</c:formatCode>
                <c:ptCount val="571"/>
                <c:pt idx="0">
                  <c:v>0</c:v>
                </c:pt>
                <c:pt idx="1">
                  <c:v>2</c:v>
                </c:pt>
                <c:pt idx="2">
                  <c:v>2</c:v>
                </c:pt>
                <c:pt idx="3">
                  <c:v>1</c:v>
                </c:pt>
                <c:pt idx="4">
                  <c:v>2</c:v>
                </c:pt>
                <c:pt idx="5">
                  <c:v>4</c:v>
                </c:pt>
                <c:pt idx="6">
                  <c:v>11</c:v>
                </c:pt>
                <c:pt idx="7">
                  <c:v>6</c:v>
                </c:pt>
                <c:pt idx="8">
                  <c:v>1</c:v>
                </c:pt>
                <c:pt idx="9">
                  <c:v>6</c:v>
                </c:pt>
                <c:pt idx="10">
                  <c:v>13</c:v>
                </c:pt>
                <c:pt idx="11">
                  <c:v>17</c:v>
                </c:pt>
                <c:pt idx="12">
                  <c:v>14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24</c:v>
                </c:pt>
                <c:pt idx="17">
                  <c:v>28</c:v>
                </c:pt>
                <c:pt idx="18">
                  <c:v>22</c:v>
                </c:pt>
                <c:pt idx="19">
                  <c:v>32</c:v>
                </c:pt>
                <c:pt idx="20">
                  <c:v>32</c:v>
                </c:pt>
                <c:pt idx="21">
                  <c:v>35</c:v>
                </c:pt>
                <c:pt idx="22">
                  <c:v>55</c:v>
                </c:pt>
                <c:pt idx="23">
                  <c:v>70</c:v>
                </c:pt>
                <c:pt idx="24">
                  <c:v>82</c:v>
                </c:pt>
                <c:pt idx="25">
                  <c:v>86</c:v>
                </c:pt>
                <c:pt idx="26">
                  <c:v>161</c:v>
                </c:pt>
                <c:pt idx="27">
                  <c:v>112</c:v>
                </c:pt>
                <c:pt idx="28">
                  <c:v>101</c:v>
                </c:pt>
                <c:pt idx="29">
                  <c:v>91</c:v>
                </c:pt>
                <c:pt idx="30">
                  <c:v>118</c:v>
                </c:pt>
                <c:pt idx="31">
                  <c:v>115</c:v>
                </c:pt>
                <c:pt idx="32">
                  <c:v>149</c:v>
                </c:pt>
                <c:pt idx="33">
                  <c:v>122</c:v>
                </c:pt>
                <c:pt idx="34">
                  <c:v>102</c:v>
                </c:pt>
                <c:pt idx="35">
                  <c:v>50</c:v>
                </c:pt>
                <c:pt idx="36">
                  <c:v>171</c:v>
                </c:pt>
                <c:pt idx="37">
                  <c:v>115</c:v>
                </c:pt>
                <c:pt idx="38">
                  <c:v>105</c:v>
                </c:pt>
                <c:pt idx="39">
                  <c:v>110</c:v>
                </c:pt>
                <c:pt idx="40">
                  <c:v>114</c:v>
                </c:pt>
                <c:pt idx="41">
                  <c:v>145</c:v>
                </c:pt>
                <c:pt idx="42">
                  <c:v>76</c:v>
                </c:pt>
                <c:pt idx="43">
                  <c:v>66</c:v>
                </c:pt>
                <c:pt idx="44">
                  <c:v>164</c:v>
                </c:pt>
                <c:pt idx="45">
                  <c:v>148</c:v>
                </c:pt>
                <c:pt idx="46">
                  <c:v>184</c:v>
                </c:pt>
                <c:pt idx="47">
                  <c:v>194</c:v>
                </c:pt>
                <c:pt idx="48">
                  <c:v>104</c:v>
                </c:pt>
                <c:pt idx="49">
                  <c:v>73</c:v>
                </c:pt>
                <c:pt idx="50">
                  <c:v>157</c:v>
                </c:pt>
                <c:pt idx="51">
                  <c:v>133</c:v>
                </c:pt>
                <c:pt idx="52">
                  <c:v>126</c:v>
                </c:pt>
                <c:pt idx="53">
                  <c:v>83</c:v>
                </c:pt>
                <c:pt idx="54">
                  <c:v>72</c:v>
                </c:pt>
                <c:pt idx="55">
                  <c:v>69</c:v>
                </c:pt>
                <c:pt idx="56">
                  <c:v>127</c:v>
                </c:pt>
                <c:pt idx="57">
                  <c:v>115</c:v>
                </c:pt>
                <c:pt idx="58">
                  <c:v>113</c:v>
                </c:pt>
                <c:pt idx="59">
                  <c:v>129</c:v>
                </c:pt>
                <c:pt idx="60">
                  <c:v>123</c:v>
                </c:pt>
                <c:pt idx="61">
                  <c:v>139</c:v>
                </c:pt>
                <c:pt idx="62">
                  <c:v>60</c:v>
                </c:pt>
                <c:pt idx="63">
                  <c:v>68</c:v>
                </c:pt>
                <c:pt idx="64">
                  <c:v>159</c:v>
                </c:pt>
                <c:pt idx="65">
                  <c:v>252</c:v>
                </c:pt>
                <c:pt idx="66">
                  <c:v>147</c:v>
                </c:pt>
                <c:pt idx="67">
                  <c:v>192</c:v>
                </c:pt>
                <c:pt idx="68">
                  <c:v>189</c:v>
                </c:pt>
                <c:pt idx="69">
                  <c:v>126</c:v>
                </c:pt>
                <c:pt idx="70">
                  <c:v>78</c:v>
                </c:pt>
                <c:pt idx="71">
                  <c:v>202</c:v>
                </c:pt>
                <c:pt idx="72">
                  <c:v>213</c:v>
                </c:pt>
                <c:pt idx="73">
                  <c:v>151</c:v>
                </c:pt>
                <c:pt idx="74">
                  <c:v>143</c:v>
                </c:pt>
                <c:pt idx="75">
                  <c:v>147</c:v>
                </c:pt>
                <c:pt idx="76">
                  <c:v>99</c:v>
                </c:pt>
                <c:pt idx="77">
                  <c:v>54</c:v>
                </c:pt>
                <c:pt idx="78">
                  <c:v>158</c:v>
                </c:pt>
                <c:pt idx="79">
                  <c:v>232</c:v>
                </c:pt>
                <c:pt idx="80">
                  <c:v>188</c:v>
                </c:pt>
                <c:pt idx="81">
                  <c:v>171</c:v>
                </c:pt>
                <c:pt idx="82">
                  <c:v>202</c:v>
                </c:pt>
                <c:pt idx="83">
                  <c:v>153</c:v>
                </c:pt>
                <c:pt idx="84">
                  <c:v>109</c:v>
                </c:pt>
                <c:pt idx="85">
                  <c:v>188</c:v>
                </c:pt>
                <c:pt idx="86">
                  <c:v>247</c:v>
                </c:pt>
                <c:pt idx="87">
                  <c:v>223</c:v>
                </c:pt>
                <c:pt idx="88">
                  <c:v>229</c:v>
                </c:pt>
                <c:pt idx="89">
                  <c:v>264</c:v>
                </c:pt>
                <c:pt idx="90">
                  <c:v>189</c:v>
                </c:pt>
                <c:pt idx="91">
                  <c:v>107</c:v>
                </c:pt>
                <c:pt idx="92">
                  <c:v>218</c:v>
                </c:pt>
                <c:pt idx="93">
                  <c:v>296</c:v>
                </c:pt>
                <c:pt idx="94">
                  <c:v>406</c:v>
                </c:pt>
                <c:pt idx="95">
                  <c:v>366</c:v>
                </c:pt>
                <c:pt idx="96">
                  <c:v>366</c:v>
                </c:pt>
                <c:pt idx="97">
                  <c:v>281</c:v>
                </c:pt>
                <c:pt idx="98">
                  <c:v>139</c:v>
                </c:pt>
                <c:pt idx="99">
                  <c:v>375</c:v>
                </c:pt>
                <c:pt idx="100">
                  <c:v>478</c:v>
                </c:pt>
                <c:pt idx="101">
                  <c:v>374</c:v>
                </c:pt>
                <c:pt idx="102">
                  <c:v>450</c:v>
                </c:pt>
                <c:pt idx="103">
                  <c:v>397</c:v>
                </c:pt>
                <c:pt idx="104">
                  <c:v>247</c:v>
                </c:pt>
                <c:pt idx="105">
                  <c:v>163</c:v>
                </c:pt>
                <c:pt idx="106">
                  <c:v>351</c:v>
                </c:pt>
                <c:pt idx="107">
                  <c:v>364</c:v>
                </c:pt>
                <c:pt idx="108">
                  <c:v>375</c:v>
                </c:pt>
                <c:pt idx="109">
                  <c:v>323</c:v>
                </c:pt>
                <c:pt idx="110">
                  <c:v>304</c:v>
                </c:pt>
                <c:pt idx="111">
                  <c:v>170</c:v>
                </c:pt>
                <c:pt idx="112">
                  <c:v>107</c:v>
                </c:pt>
                <c:pt idx="113">
                  <c:v>256</c:v>
                </c:pt>
                <c:pt idx="114">
                  <c:v>285</c:v>
                </c:pt>
                <c:pt idx="115">
                  <c:v>252</c:v>
                </c:pt>
                <c:pt idx="116">
                  <c:v>295</c:v>
                </c:pt>
                <c:pt idx="117">
                  <c:v>227</c:v>
                </c:pt>
                <c:pt idx="118">
                  <c:v>142</c:v>
                </c:pt>
                <c:pt idx="119">
                  <c:v>92</c:v>
                </c:pt>
                <c:pt idx="120">
                  <c:v>235</c:v>
                </c:pt>
                <c:pt idx="121">
                  <c:v>330</c:v>
                </c:pt>
                <c:pt idx="122">
                  <c:v>195</c:v>
                </c:pt>
                <c:pt idx="123">
                  <c:v>258</c:v>
                </c:pt>
                <c:pt idx="124">
                  <c:v>284</c:v>
                </c:pt>
                <c:pt idx="125">
                  <c:v>174</c:v>
                </c:pt>
                <c:pt idx="126">
                  <c:v>57</c:v>
                </c:pt>
                <c:pt idx="127">
                  <c:v>269</c:v>
                </c:pt>
                <c:pt idx="128">
                  <c:v>332</c:v>
                </c:pt>
                <c:pt idx="129">
                  <c:v>224</c:v>
                </c:pt>
                <c:pt idx="130">
                  <c:v>230</c:v>
                </c:pt>
                <c:pt idx="131">
                  <c:v>300</c:v>
                </c:pt>
                <c:pt idx="132">
                  <c:v>186</c:v>
                </c:pt>
                <c:pt idx="133">
                  <c:v>135</c:v>
                </c:pt>
                <c:pt idx="134">
                  <c:v>327</c:v>
                </c:pt>
                <c:pt idx="135">
                  <c:v>356</c:v>
                </c:pt>
                <c:pt idx="136">
                  <c:v>307</c:v>
                </c:pt>
                <c:pt idx="137">
                  <c:v>378</c:v>
                </c:pt>
                <c:pt idx="138">
                  <c:v>345</c:v>
                </c:pt>
                <c:pt idx="139">
                  <c:v>206</c:v>
                </c:pt>
                <c:pt idx="140">
                  <c:v>120</c:v>
                </c:pt>
                <c:pt idx="141">
                  <c:v>367</c:v>
                </c:pt>
                <c:pt idx="142">
                  <c:v>426</c:v>
                </c:pt>
                <c:pt idx="143">
                  <c:v>396</c:v>
                </c:pt>
                <c:pt idx="144">
                  <c:v>390</c:v>
                </c:pt>
                <c:pt idx="145">
                  <c:v>383</c:v>
                </c:pt>
                <c:pt idx="146">
                  <c:v>249</c:v>
                </c:pt>
                <c:pt idx="147">
                  <c:v>120</c:v>
                </c:pt>
                <c:pt idx="148">
                  <c:v>332</c:v>
                </c:pt>
                <c:pt idx="149">
                  <c:v>408</c:v>
                </c:pt>
                <c:pt idx="150">
                  <c:v>406</c:v>
                </c:pt>
                <c:pt idx="151">
                  <c:v>362</c:v>
                </c:pt>
                <c:pt idx="152">
                  <c:v>453</c:v>
                </c:pt>
                <c:pt idx="153">
                  <c:v>217</c:v>
                </c:pt>
                <c:pt idx="154">
                  <c:v>181</c:v>
                </c:pt>
                <c:pt idx="155">
                  <c:v>382</c:v>
                </c:pt>
                <c:pt idx="156">
                  <c:v>474</c:v>
                </c:pt>
                <c:pt idx="157">
                  <c:v>390</c:v>
                </c:pt>
                <c:pt idx="158">
                  <c:v>396</c:v>
                </c:pt>
                <c:pt idx="159">
                  <c:v>422</c:v>
                </c:pt>
                <c:pt idx="160">
                  <c:v>278</c:v>
                </c:pt>
                <c:pt idx="161">
                  <c:v>194</c:v>
                </c:pt>
                <c:pt idx="162">
                  <c:v>412</c:v>
                </c:pt>
                <c:pt idx="163">
                  <c:v>626</c:v>
                </c:pt>
                <c:pt idx="164">
                  <c:v>522</c:v>
                </c:pt>
                <c:pt idx="165">
                  <c:v>547</c:v>
                </c:pt>
                <c:pt idx="166">
                  <c:v>588</c:v>
                </c:pt>
                <c:pt idx="167">
                  <c:v>406</c:v>
                </c:pt>
                <c:pt idx="168">
                  <c:v>350</c:v>
                </c:pt>
                <c:pt idx="169">
                  <c:v>530</c:v>
                </c:pt>
                <c:pt idx="170">
                  <c:v>624</c:v>
                </c:pt>
                <c:pt idx="171">
                  <c:v>564</c:v>
                </c:pt>
                <c:pt idx="172">
                  <c:v>358</c:v>
                </c:pt>
                <c:pt idx="173">
                  <c:v>500</c:v>
                </c:pt>
                <c:pt idx="174">
                  <c:v>296</c:v>
                </c:pt>
                <c:pt idx="175">
                  <c:v>220</c:v>
                </c:pt>
                <c:pt idx="176">
                  <c:v>288</c:v>
                </c:pt>
                <c:pt idx="177">
                  <c:v>532</c:v>
                </c:pt>
                <c:pt idx="178">
                  <c:v>632</c:v>
                </c:pt>
                <c:pt idx="179">
                  <c:v>534</c:v>
                </c:pt>
                <c:pt idx="180">
                  <c:v>567</c:v>
                </c:pt>
                <c:pt idx="181">
                  <c:v>324</c:v>
                </c:pt>
                <c:pt idx="182">
                  <c:v>258</c:v>
                </c:pt>
                <c:pt idx="183">
                  <c:v>501</c:v>
                </c:pt>
                <c:pt idx="184">
                  <c:v>588</c:v>
                </c:pt>
                <c:pt idx="185">
                  <c:v>560</c:v>
                </c:pt>
                <c:pt idx="186">
                  <c:v>479</c:v>
                </c:pt>
                <c:pt idx="187">
                  <c:v>531</c:v>
                </c:pt>
                <c:pt idx="188">
                  <c:v>264</c:v>
                </c:pt>
                <c:pt idx="189">
                  <c:v>229</c:v>
                </c:pt>
                <c:pt idx="190">
                  <c:v>527</c:v>
                </c:pt>
                <c:pt idx="191">
                  <c:v>627</c:v>
                </c:pt>
                <c:pt idx="192">
                  <c:v>622</c:v>
                </c:pt>
                <c:pt idx="193">
                  <c:v>665</c:v>
                </c:pt>
                <c:pt idx="194">
                  <c:v>688</c:v>
                </c:pt>
                <c:pt idx="195">
                  <c:v>260</c:v>
                </c:pt>
                <c:pt idx="196">
                  <c:v>200</c:v>
                </c:pt>
                <c:pt idx="197">
                  <c:v>650</c:v>
                </c:pt>
                <c:pt idx="198">
                  <c:v>786</c:v>
                </c:pt>
                <c:pt idx="199">
                  <c:v>721</c:v>
                </c:pt>
                <c:pt idx="200">
                  <c:v>713</c:v>
                </c:pt>
                <c:pt idx="201">
                  <c:v>868</c:v>
                </c:pt>
                <c:pt idx="202">
                  <c:v>341</c:v>
                </c:pt>
                <c:pt idx="203">
                  <c:v>319</c:v>
                </c:pt>
                <c:pt idx="204">
                  <c:v>835</c:v>
                </c:pt>
                <c:pt idx="205">
                  <c:v>1013</c:v>
                </c:pt>
                <c:pt idx="206">
                  <c:v>1022</c:v>
                </c:pt>
                <c:pt idx="207">
                  <c:v>952</c:v>
                </c:pt>
                <c:pt idx="208">
                  <c:v>872</c:v>
                </c:pt>
                <c:pt idx="209">
                  <c:v>691</c:v>
                </c:pt>
                <c:pt idx="210">
                  <c:v>322</c:v>
                </c:pt>
                <c:pt idx="211">
                  <c:v>831</c:v>
                </c:pt>
                <c:pt idx="212">
                  <c:v>1062</c:v>
                </c:pt>
                <c:pt idx="213">
                  <c:v>1121</c:v>
                </c:pt>
                <c:pt idx="214">
                  <c:v>918</c:v>
                </c:pt>
                <c:pt idx="215">
                  <c:v>929</c:v>
                </c:pt>
                <c:pt idx="216">
                  <c:v>389</c:v>
                </c:pt>
                <c:pt idx="217">
                  <c:v>467</c:v>
                </c:pt>
                <c:pt idx="218">
                  <c:v>657</c:v>
                </c:pt>
                <c:pt idx="219">
                  <c:v>1149</c:v>
                </c:pt>
                <c:pt idx="220">
                  <c:v>652</c:v>
                </c:pt>
                <c:pt idx="221">
                  <c:v>784</c:v>
                </c:pt>
                <c:pt idx="222">
                  <c:v>792</c:v>
                </c:pt>
                <c:pt idx="223">
                  <c:v>398</c:v>
                </c:pt>
                <c:pt idx="224">
                  <c:v>252</c:v>
                </c:pt>
                <c:pt idx="225">
                  <c:v>656</c:v>
                </c:pt>
                <c:pt idx="226">
                  <c:v>833</c:v>
                </c:pt>
                <c:pt idx="227">
                  <c:v>777</c:v>
                </c:pt>
                <c:pt idx="228">
                  <c:v>688</c:v>
                </c:pt>
                <c:pt idx="229">
                  <c:v>833</c:v>
                </c:pt>
                <c:pt idx="230">
                  <c:v>414</c:v>
                </c:pt>
                <c:pt idx="231">
                  <c:v>308</c:v>
                </c:pt>
                <c:pt idx="232">
                  <c:v>649</c:v>
                </c:pt>
                <c:pt idx="233">
                  <c:v>861</c:v>
                </c:pt>
                <c:pt idx="234">
                  <c:v>912</c:v>
                </c:pt>
                <c:pt idx="235">
                  <c:v>968</c:v>
                </c:pt>
                <c:pt idx="236">
                  <c:v>839</c:v>
                </c:pt>
                <c:pt idx="237">
                  <c:v>542</c:v>
                </c:pt>
                <c:pt idx="238">
                  <c:v>195</c:v>
                </c:pt>
                <c:pt idx="239">
                  <c:v>710</c:v>
                </c:pt>
                <c:pt idx="240">
                  <c:v>1020</c:v>
                </c:pt>
                <c:pt idx="241">
                  <c:v>1059</c:v>
                </c:pt>
                <c:pt idx="242">
                  <c:v>935</c:v>
                </c:pt>
                <c:pt idx="243">
                  <c:v>1174</c:v>
                </c:pt>
                <c:pt idx="244">
                  <c:v>671</c:v>
                </c:pt>
                <c:pt idx="245">
                  <c:v>331</c:v>
                </c:pt>
                <c:pt idx="246">
                  <c:v>915</c:v>
                </c:pt>
                <c:pt idx="247">
                  <c:v>1115</c:v>
                </c:pt>
                <c:pt idx="248">
                  <c:v>1331</c:v>
                </c:pt>
                <c:pt idx="249">
                  <c:v>1323</c:v>
                </c:pt>
                <c:pt idx="250">
                  <c:v>1411</c:v>
                </c:pt>
                <c:pt idx="251">
                  <c:v>507</c:v>
                </c:pt>
                <c:pt idx="252">
                  <c:v>564</c:v>
                </c:pt>
                <c:pt idx="253">
                  <c:v>1069</c:v>
                </c:pt>
                <c:pt idx="254">
                  <c:v>1607</c:v>
                </c:pt>
                <c:pt idx="255">
                  <c:v>1442</c:v>
                </c:pt>
                <c:pt idx="256">
                  <c:v>1422</c:v>
                </c:pt>
                <c:pt idx="257">
                  <c:v>1306</c:v>
                </c:pt>
                <c:pt idx="258">
                  <c:v>1252</c:v>
                </c:pt>
                <c:pt idx="259">
                  <c:v>477</c:v>
                </c:pt>
                <c:pt idx="260">
                  <c:v>1215</c:v>
                </c:pt>
                <c:pt idx="261">
                  <c:v>1570</c:v>
                </c:pt>
                <c:pt idx="262">
                  <c:v>1691</c:v>
                </c:pt>
                <c:pt idx="263">
                  <c:v>1246</c:v>
                </c:pt>
                <c:pt idx="264">
                  <c:v>1712</c:v>
                </c:pt>
                <c:pt idx="265">
                  <c:v>1165</c:v>
                </c:pt>
                <c:pt idx="266">
                  <c:v>347</c:v>
                </c:pt>
                <c:pt idx="267">
                  <c:v>1499</c:v>
                </c:pt>
                <c:pt idx="268">
                  <c:v>1717</c:v>
                </c:pt>
                <c:pt idx="269">
                  <c:v>1727</c:v>
                </c:pt>
                <c:pt idx="270">
                  <c:v>1522</c:v>
                </c:pt>
                <c:pt idx="271">
                  <c:v>1728</c:v>
                </c:pt>
                <c:pt idx="272">
                  <c:v>808</c:v>
                </c:pt>
                <c:pt idx="273">
                  <c:v>1130</c:v>
                </c:pt>
                <c:pt idx="274">
                  <c:v>1709</c:v>
                </c:pt>
                <c:pt idx="275">
                  <c:v>1766</c:v>
                </c:pt>
                <c:pt idx="276">
                  <c:v>1715</c:v>
                </c:pt>
                <c:pt idx="277">
                  <c:v>1579</c:v>
                </c:pt>
                <c:pt idx="278">
                  <c:v>1459</c:v>
                </c:pt>
                <c:pt idx="279">
                  <c:v>795</c:v>
                </c:pt>
                <c:pt idx="280">
                  <c:v>735</c:v>
                </c:pt>
                <c:pt idx="281">
                  <c:v>1403</c:v>
                </c:pt>
                <c:pt idx="282">
                  <c:v>1673</c:v>
                </c:pt>
                <c:pt idx="283">
                  <c:v>1590</c:v>
                </c:pt>
                <c:pt idx="284">
                  <c:v>1441</c:v>
                </c:pt>
                <c:pt idx="285">
                  <c:v>1218</c:v>
                </c:pt>
                <c:pt idx="286">
                  <c:v>629</c:v>
                </c:pt>
                <c:pt idx="287">
                  <c:v>703</c:v>
                </c:pt>
                <c:pt idx="288">
                  <c:v>1021</c:v>
                </c:pt>
                <c:pt idx="289">
                  <c:v>1282</c:v>
                </c:pt>
                <c:pt idx="290">
                  <c:v>1222</c:v>
                </c:pt>
                <c:pt idx="291">
                  <c:v>815</c:v>
                </c:pt>
                <c:pt idx="292">
                  <c:v>746</c:v>
                </c:pt>
                <c:pt idx="293">
                  <c:v>359</c:v>
                </c:pt>
                <c:pt idx="294">
                  <c:v>569</c:v>
                </c:pt>
                <c:pt idx="295">
                  <c:v>927</c:v>
                </c:pt>
                <c:pt idx="296">
                  <c:v>990</c:v>
                </c:pt>
                <c:pt idx="297">
                  <c:v>977</c:v>
                </c:pt>
                <c:pt idx="298">
                  <c:v>440</c:v>
                </c:pt>
                <c:pt idx="299">
                  <c:v>436</c:v>
                </c:pt>
                <c:pt idx="300">
                  <c:v>179</c:v>
                </c:pt>
                <c:pt idx="301">
                  <c:v>436</c:v>
                </c:pt>
                <c:pt idx="302">
                  <c:v>612</c:v>
                </c:pt>
                <c:pt idx="303">
                  <c:v>950</c:v>
                </c:pt>
                <c:pt idx="304">
                  <c:v>423</c:v>
                </c:pt>
                <c:pt idx="305">
                  <c:v>375</c:v>
                </c:pt>
                <c:pt idx="306">
                  <c:v>424</c:v>
                </c:pt>
                <c:pt idx="307">
                  <c:v>298</c:v>
                </c:pt>
                <c:pt idx="308">
                  <c:v>271</c:v>
                </c:pt>
                <c:pt idx="309">
                  <c:v>476</c:v>
                </c:pt>
                <c:pt idx="310">
                  <c:v>808</c:v>
                </c:pt>
                <c:pt idx="311">
                  <c:v>741</c:v>
                </c:pt>
                <c:pt idx="312">
                  <c:v>576</c:v>
                </c:pt>
                <c:pt idx="313">
                  <c:v>377</c:v>
                </c:pt>
                <c:pt idx="314">
                  <c:v>214</c:v>
                </c:pt>
                <c:pt idx="315">
                  <c:v>258</c:v>
                </c:pt>
                <c:pt idx="316">
                  <c:v>394</c:v>
                </c:pt>
                <c:pt idx="317">
                  <c:v>612</c:v>
                </c:pt>
                <c:pt idx="318">
                  <c:v>670</c:v>
                </c:pt>
                <c:pt idx="319">
                  <c:v>514</c:v>
                </c:pt>
                <c:pt idx="320">
                  <c:v>635</c:v>
                </c:pt>
                <c:pt idx="321">
                  <c:v>265</c:v>
                </c:pt>
                <c:pt idx="322">
                  <c:v>224</c:v>
                </c:pt>
                <c:pt idx="323">
                  <c:v>546</c:v>
                </c:pt>
                <c:pt idx="324">
                  <c:v>654</c:v>
                </c:pt>
                <c:pt idx="325">
                  <c:v>683</c:v>
                </c:pt>
                <c:pt idx="326">
                  <c:v>551</c:v>
                </c:pt>
                <c:pt idx="327">
                  <c:v>653</c:v>
                </c:pt>
                <c:pt idx="328">
                  <c:v>291</c:v>
                </c:pt>
                <c:pt idx="329">
                  <c:v>282</c:v>
                </c:pt>
                <c:pt idx="330">
                  <c:v>639</c:v>
                </c:pt>
                <c:pt idx="331">
                  <c:v>917</c:v>
                </c:pt>
                <c:pt idx="332">
                  <c:v>982</c:v>
                </c:pt>
                <c:pt idx="333">
                  <c:v>776</c:v>
                </c:pt>
                <c:pt idx="334">
                  <c:v>843</c:v>
                </c:pt>
                <c:pt idx="335">
                  <c:v>326</c:v>
                </c:pt>
                <c:pt idx="336">
                  <c:v>289</c:v>
                </c:pt>
                <c:pt idx="337">
                  <c:v>805</c:v>
                </c:pt>
                <c:pt idx="338">
                  <c:v>890</c:v>
                </c:pt>
                <c:pt idx="339">
                  <c:v>993</c:v>
                </c:pt>
                <c:pt idx="340">
                  <c:v>1280</c:v>
                </c:pt>
                <c:pt idx="341">
                  <c:v>979</c:v>
                </c:pt>
                <c:pt idx="342">
                  <c:v>281</c:v>
                </c:pt>
                <c:pt idx="343">
                  <c:v>363</c:v>
                </c:pt>
                <c:pt idx="344">
                  <c:v>965</c:v>
                </c:pt>
                <c:pt idx="345">
                  <c:v>1301</c:v>
                </c:pt>
                <c:pt idx="346">
                  <c:v>1340</c:v>
                </c:pt>
                <c:pt idx="347">
                  <c:v>1028</c:v>
                </c:pt>
                <c:pt idx="348">
                  <c:v>1062</c:v>
                </c:pt>
                <c:pt idx="349">
                  <c:v>507</c:v>
                </c:pt>
                <c:pt idx="350">
                  <c:v>655</c:v>
                </c:pt>
                <c:pt idx="351">
                  <c:v>1133</c:v>
                </c:pt>
                <c:pt idx="352">
                  <c:v>1610</c:v>
                </c:pt>
                <c:pt idx="353">
                  <c:v>1736</c:v>
                </c:pt>
                <c:pt idx="354">
                  <c:v>1452</c:v>
                </c:pt>
                <c:pt idx="355">
                  <c:v>1518</c:v>
                </c:pt>
                <c:pt idx="356">
                  <c:v>597</c:v>
                </c:pt>
                <c:pt idx="357">
                  <c:v>994</c:v>
                </c:pt>
                <c:pt idx="358">
                  <c:v>1400</c:v>
                </c:pt>
                <c:pt idx="359">
                  <c:v>1550</c:v>
                </c:pt>
                <c:pt idx="360">
                  <c:v>1800</c:v>
                </c:pt>
                <c:pt idx="361">
                  <c:v>1788</c:v>
                </c:pt>
                <c:pt idx="362">
                  <c:v>1620</c:v>
                </c:pt>
                <c:pt idx="363">
                  <c:v>647</c:v>
                </c:pt>
                <c:pt idx="364">
                  <c:v>350</c:v>
                </c:pt>
                <c:pt idx="365">
                  <c:v>873</c:v>
                </c:pt>
                <c:pt idx="366">
                  <c:v>1753</c:v>
                </c:pt>
                <c:pt idx="367">
                  <c:v>1896</c:v>
                </c:pt>
                <c:pt idx="368">
                  <c:v>1785</c:v>
                </c:pt>
                <c:pt idx="369">
                  <c:v>1801</c:v>
                </c:pt>
                <c:pt idx="370">
                  <c:v>785</c:v>
                </c:pt>
                <c:pt idx="371">
                  <c:v>861</c:v>
                </c:pt>
                <c:pt idx="372">
                  <c:v>1688</c:v>
                </c:pt>
                <c:pt idx="373">
                  <c:v>1916</c:v>
                </c:pt>
                <c:pt idx="374">
                  <c:v>1797</c:v>
                </c:pt>
                <c:pt idx="375">
                  <c:v>1843</c:v>
                </c:pt>
                <c:pt idx="376">
                  <c:v>1635</c:v>
                </c:pt>
                <c:pt idx="377">
                  <c:v>831</c:v>
                </c:pt>
                <c:pt idx="378">
                  <c:v>1060</c:v>
                </c:pt>
                <c:pt idx="379">
                  <c:v>1691</c:v>
                </c:pt>
                <c:pt idx="380">
                  <c:v>2273</c:v>
                </c:pt>
                <c:pt idx="381">
                  <c:v>2132</c:v>
                </c:pt>
                <c:pt idx="382">
                  <c:v>1866</c:v>
                </c:pt>
                <c:pt idx="383">
                  <c:v>1674</c:v>
                </c:pt>
                <c:pt idx="384">
                  <c:v>861</c:v>
                </c:pt>
                <c:pt idx="385">
                  <c:v>932</c:v>
                </c:pt>
                <c:pt idx="386">
                  <c:v>917</c:v>
                </c:pt>
                <c:pt idx="387">
                  <c:v>1871</c:v>
                </c:pt>
                <c:pt idx="388">
                  <c:v>1515</c:v>
                </c:pt>
                <c:pt idx="389">
                  <c:v>1380</c:v>
                </c:pt>
                <c:pt idx="390">
                  <c:v>1258</c:v>
                </c:pt>
                <c:pt idx="391">
                  <c:v>693</c:v>
                </c:pt>
                <c:pt idx="392">
                  <c:v>703</c:v>
                </c:pt>
                <c:pt idx="393">
                  <c:v>773</c:v>
                </c:pt>
                <c:pt idx="394">
                  <c:v>1155</c:v>
                </c:pt>
                <c:pt idx="395">
                  <c:v>1428</c:v>
                </c:pt>
                <c:pt idx="396">
                  <c:v>910</c:v>
                </c:pt>
                <c:pt idx="397">
                  <c:v>830</c:v>
                </c:pt>
                <c:pt idx="398">
                  <c:v>331</c:v>
                </c:pt>
                <c:pt idx="399">
                  <c:v>603</c:v>
                </c:pt>
                <c:pt idx="400">
                  <c:v>544</c:v>
                </c:pt>
                <c:pt idx="401">
                  <c:v>1001</c:v>
                </c:pt>
                <c:pt idx="402">
                  <c:v>812</c:v>
                </c:pt>
                <c:pt idx="403">
                  <c:v>689</c:v>
                </c:pt>
                <c:pt idx="404">
                  <c:v>628</c:v>
                </c:pt>
                <c:pt idx="405">
                  <c:v>403</c:v>
                </c:pt>
                <c:pt idx="406">
                  <c:v>341</c:v>
                </c:pt>
                <c:pt idx="407">
                  <c:v>453</c:v>
                </c:pt>
                <c:pt idx="408">
                  <c:v>700</c:v>
                </c:pt>
                <c:pt idx="409">
                  <c:v>618</c:v>
                </c:pt>
                <c:pt idx="410">
                  <c:v>509</c:v>
                </c:pt>
                <c:pt idx="411">
                  <c:v>380</c:v>
                </c:pt>
                <c:pt idx="412">
                  <c:v>241</c:v>
                </c:pt>
                <c:pt idx="413">
                  <c:v>246</c:v>
                </c:pt>
                <c:pt idx="414">
                  <c:v>329</c:v>
                </c:pt>
                <c:pt idx="415">
                  <c:v>424</c:v>
                </c:pt>
                <c:pt idx="416">
                  <c:v>370</c:v>
                </c:pt>
                <c:pt idx="417">
                  <c:v>329</c:v>
                </c:pt>
                <c:pt idx="418">
                  <c:v>323</c:v>
                </c:pt>
                <c:pt idx="419">
                  <c:v>175</c:v>
                </c:pt>
                <c:pt idx="420">
                  <c:v>43</c:v>
                </c:pt>
                <c:pt idx="421">
                  <c:v>126</c:v>
                </c:pt>
                <c:pt idx="422">
                  <c:v>316</c:v>
                </c:pt>
                <c:pt idx="423">
                  <c:v>333</c:v>
                </c:pt>
                <c:pt idx="424">
                  <c:v>260</c:v>
                </c:pt>
                <c:pt idx="425">
                  <c:v>191</c:v>
                </c:pt>
                <c:pt idx="426">
                  <c:v>145</c:v>
                </c:pt>
                <c:pt idx="427">
                  <c:v>49</c:v>
                </c:pt>
                <c:pt idx="428">
                  <c:v>151</c:v>
                </c:pt>
                <c:pt idx="429">
                  <c:v>224</c:v>
                </c:pt>
                <c:pt idx="430">
                  <c:v>213</c:v>
                </c:pt>
                <c:pt idx="431">
                  <c:v>181</c:v>
                </c:pt>
                <c:pt idx="432">
                  <c:v>169</c:v>
                </c:pt>
                <c:pt idx="433">
                  <c:v>109</c:v>
                </c:pt>
                <c:pt idx="434">
                  <c:v>109</c:v>
                </c:pt>
                <c:pt idx="435">
                  <c:v>121</c:v>
                </c:pt>
                <c:pt idx="436">
                  <c:v>138</c:v>
                </c:pt>
                <c:pt idx="437">
                  <c:v>166</c:v>
                </c:pt>
                <c:pt idx="438">
                  <c:v>120</c:v>
                </c:pt>
                <c:pt idx="439">
                  <c:v>102</c:v>
                </c:pt>
                <c:pt idx="440">
                  <c:v>75</c:v>
                </c:pt>
                <c:pt idx="441">
                  <c:v>65</c:v>
                </c:pt>
                <c:pt idx="442">
                  <c:v>73</c:v>
                </c:pt>
                <c:pt idx="443">
                  <c:v>94</c:v>
                </c:pt>
                <c:pt idx="444">
                  <c:v>77</c:v>
                </c:pt>
                <c:pt idx="445">
                  <c:v>75</c:v>
                </c:pt>
                <c:pt idx="446">
                  <c:v>45</c:v>
                </c:pt>
                <c:pt idx="447">
                  <c:v>40</c:v>
                </c:pt>
                <c:pt idx="448">
                  <c:v>41</c:v>
                </c:pt>
                <c:pt idx="449">
                  <c:v>55</c:v>
                </c:pt>
                <c:pt idx="450">
                  <c:v>44</c:v>
                </c:pt>
                <c:pt idx="451">
                  <c:v>69</c:v>
                </c:pt>
                <c:pt idx="452">
                  <c:v>48</c:v>
                </c:pt>
                <c:pt idx="453">
                  <c:v>30</c:v>
                </c:pt>
                <c:pt idx="454">
                  <c:v>21</c:v>
                </c:pt>
                <c:pt idx="455">
                  <c:v>48</c:v>
                </c:pt>
                <c:pt idx="456">
                  <c:v>40</c:v>
                </c:pt>
                <c:pt idx="457">
                  <c:v>60</c:v>
                </c:pt>
                <c:pt idx="458">
                  <c:v>60</c:v>
                </c:pt>
                <c:pt idx="459">
                  <c:v>54</c:v>
                </c:pt>
                <c:pt idx="460">
                  <c:v>43</c:v>
                </c:pt>
                <c:pt idx="461">
                  <c:v>39</c:v>
                </c:pt>
                <c:pt idx="462">
                  <c:v>33</c:v>
                </c:pt>
                <c:pt idx="463">
                  <c:v>48</c:v>
                </c:pt>
                <c:pt idx="464">
                  <c:v>59</c:v>
                </c:pt>
                <c:pt idx="465">
                  <c:v>57</c:v>
                </c:pt>
                <c:pt idx="466">
                  <c:v>60</c:v>
                </c:pt>
                <c:pt idx="467">
                  <c:v>49</c:v>
                </c:pt>
                <c:pt idx="468">
                  <c:v>37</c:v>
                </c:pt>
                <c:pt idx="469">
                  <c:v>47</c:v>
                </c:pt>
                <c:pt idx="470">
                  <c:v>45</c:v>
                </c:pt>
                <c:pt idx="471">
                  <c:v>92</c:v>
                </c:pt>
                <c:pt idx="472">
                  <c:v>63</c:v>
                </c:pt>
                <c:pt idx="473">
                  <c:v>88</c:v>
                </c:pt>
                <c:pt idx="474">
                  <c:v>52</c:v>
                </c:pt>
                <c:pt idx="475">
                  <c:v>32</c:v>
                </c:pt>
                <c:pt idx="476">
                  <c:v>55</c:v>
                </c:pt>
                <c:pt idx="477">
                  <c:v>55</c:v>
                </c:pt>
                <c:pt idx="478">
                  <c:v>65</c:v>
                </c:pt>
                <c:pt idx="479">
                  <c:v>82</c:v>
                </c:pt>
                <c:pt idx="480">
                  <c:v>54</c:v>
                </c:pt>
                <c:pt idx="481">
                  <c:v>61</c:v>
                </c:pt>
                <c:pt idx="482">
                  <c:v>39</c:v>
                </c:pt>
                <c:pt idx="483">
                  <c:v>65</c:v>
                </c:pt>
                <c:pt idx="484">
                  <c:v>70</c:v>
                </c:pt>
                <c:pt idx="485">
                  <c:v>82</c:v>
                </c:pt>
                <c:pt idx="486">
                  <c:v>85</c:v>
                </c:pt>
                <c:pt idx="487">
                  <c:v>71</c:v>
                </c:pt>
                <c:pt idx="488">
                  <c:v>76</c:v>
                </c:pt>
                <c:pt idx="489">
                  <c:v>48</c:v>
                </c:pt>
                <c:pt idx="490">
                  <c:v>62</c:v>
                </c:pt>
                <c:pt idx="491">
                  <c:v>59</c:v>
                </c:pt>
                <c:pt idx="492">
                  <c:v>90</c:v>
                </c:pt>
                <c:pt idx="493">
                  <c:v>88</c:v>
                </c:pt>
                <c:pt idx="494">
                  <c:v>76</c:v>
                </c:pt>
                <c:pt idx="495">
                  <c:v>61</c:v>
                </c:pt>
                <c:pt idx="496">
                  <c:v>43</c:v>
                </c:pt>
                <c:pt idx="497">
                  <c:v>61</c:v>
                </c:pt>
                <c:pt idx="498">
                  <c:v>89</c:v>
                </c:pt>
                <c:pt idx="499">
                  <c:v>141</c:v>
                </c:pt>
                <c:pt idx="500">
                  <c:v>128</c:v>
                </c:pt>
                <c:pt idx="501">
                  <c:v>119</c:v>
                </c:pt>
                <c:pt idx="502">
                  <c:v>97</c:v>
                </c:pt>
                <c:pt idx="503">
                  <c:v>43</c:v>
                </c:pt>
                <c:pt idx="504">
                  <c:v>89</c:v>
                </c:pt>
                <c:pt idx="505">
                  <c:v>139</c:v>
                </c:pt>
                <c:pt idx="506">
                  <c:v>166</c:v>
                </c:pt>
                <c:pt idx="507">
                  <c:v>184</c:v>
                </c:pt>
                <c:pt idx="508">
                  <c:v>154</c:v>
                </c:pt>
                <c:pt idx="509">
                  <c:v>122</c:v>
                </c:pt>
                <c:pt idx="510">
                  <c:v>71</c:v>
                </c:pt>
                <c:pt idx="511">
                  <c:v>118</c:v>
                </c:pt>
                <c:pt idx="512">
                  <c:v>161</c:v>
                </c:pt>
                <c:pt idx="513">
                  <c:v>196</c:v>
                </c:pt>
                <c:pt idx="514">
                  <c:v>159</c:v>
                </c:pt>
                <c:pt idx="515">
                  <c:v>241</c:v>
                </c:pt>
                <c:pt idx="516">
                  <c:v>131</c:v>
                </c:pt>
                <c:pt idx="517">
                  <c:v>75</c:v>
                </c:pt>
                <c:pt idx="518">
                  <c:v>177</c:v>
                </c:pt>
                <c:pt idx="519">
                  <c:v>193</c:v>
                </c:pt>
                <c:pt idx="520">
                  <c:v>256</c:v>
                </c:pt>
                <c:pt idx="521">
                  <c:v>268</c:v>
                </c:pt>
                <c:pt idx="522">
                  <c:v>283</c:v>
                </c:pt>
                <c:pt idx="523">
                  <c:v>140</c:v>
                </c:pt>
                <c:pt idx="524">
                  <c:v>97</c:v>
                </c:pt>
                <c:pt idx="525">
                  <c:v>200</c:v>
                </c:pt>
                <c:pt idx="526">
                  <c:v>345</c:v>
                </c:pt>
                <c:pt idx="527">
                  <c:v>485</c:v>
                </c:pt>
                <c:pt idx="528">
                  <c:v>426</c:v>
                </c:pt>
                <c:pt idx="529">
                  <c:v>407</c:v>
                </c:pt>
                <c:pt idx="530">
                  <c:v>376</c:v>
                </c:pt>
                <c:pt idx="531">
                  <c:v>149</c:v>
                </c:pt>
                <c:pt idx="532">
                  <c:v>314</c:v>
                </c:pt>
                <c:pt idx="533">
                  <c:v>512</c:v>
                </c:pt>
                <c:pt idx="534">
                  <c:v>559</c:v>
                </c:pt>
                <c:pt idx="535">
                  <c:v>497</c:v>
                </c:pt>
                <c:pt idx="536">
                  <c:v>277</c:v>
                </c:pt>
                <c:pt idx="537">
                  <c:v>193</c:v>
                </c:pt>
                <c:pt idx="538">
                  <c:v>204</c:v>
                </c:pt>
                <c:pt idx="539">
                  <c:v>216</c:v>
                </c:pt>
                <c:pt idx="540">
                  <c:v>322</c:v>
                </c:pt>
                <c:pt idx="541">
                  <c:v>579</c:v>
                </c:pt>
                <c:pt idx="542">
                  <c:v>787</c:v>
                </c:pt>
                <c:pt idx="543">
                  <c:v>710</c:v>
                </c:pt>
                <c:pt idx="544">
                  <c:v>384</c:v>
                </c:pt>
                <c:pt idx="545">
                  <c:v>233</c:v>
                </c:pt>
                <c:pt idx="546">
                  <c:v>466</c:v>
                </c:pt>
                <c:pt idx="547">
                  <c:v>850</c:v>
                </c:pt>
                <c:pt idx="548">
                  <c:v>790</c:v>
                </c:pt>
                <c:pt idx="549">
                  <c:v>731</c:v>
                </c:pt>
                <c:pt idx="550">
                  <c:v>862</c:v>
                </c:pt>
                <c:pt idx="551">
                  <c:v>681</c:v>
                </c:pt>
                <c:pt idx="552">
                  <c:v>213</c:v>
                </c:pt>
                <c:pt idx="553">
                  <c:v>746</c:v>
                </c:pt>
                <c:pt idx="554">
                  <c:v>1143</c:v>
                </c:pt>
                <c:pt idx="555">
                  <c:v>1153</c:v>
                </c:pt>
                <c:pt idx="556">
                  <c:v>1289</c:v>
                </c:pt>
                <c:pt idx="557">
                  <c:v>1042</c:v>
                </c:pt>
                <c:pt idx="558">
                  <c:v>1031</c:v>
                </c:pt>
                <c:pt idx="559">
                  <c:v>484</c:v>
                </c:pt>
                <c:pt idx="560">
                  <c:v>950</c:v>
                </c:pt>
                <c:pt idx="561">
                  <c:v>1300</c:v>
                </c:pt>
                <c:pt idx="562">
                  <c:v>1371</c:v>
                </c:pt>
                <c:pt idx="563">
                  <c:v>1215</c:v>
                </c:pt>
                <c:pt idx="564">
                  <c:v>1194</c:v>
                </c:pt>
                <c:pt idx="565">
                  <c:v>647</c:v>
                </c:pt>
                <c:pt idx="566">
                  <c:v>648</c:v>
                </c:pt>
                <c:pt idx="567">
                  <c:v>1018</c:v>
                </c:pt>
                <c:pt idx="568">
                  <c:v>1209</c:v>
                </c:pt>
                <c:pt idx="569">
                  <c:v>1587</c:v>
                </c:pt>
                <c:pt idx="570">
                  <c:v>1553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F7-44BC-8669-161FFC3C10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3974656"/>
        <c:axId val="147778368"/>
      </c:barChart>
      <c:catAx>
        <c:axId val="163974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47778368"/>
        <c:crosses val="autoZero"/>
        <c:auto val="1"/>
        <c:lblAlgn val="ctr"/>
        <c:lblOffset val="100"/>
        <c:tickLblSkip val="1"/>
        <c:noMultiLvlLbl val="1"/>
      </c:catAx>
      <c:valAx>
        <c:axId val="1477783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639746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482659518114332E-2"/>
          <c:y val="2.3501999984682578E-2"/>
          <c:w val="0.96521044820251167"/>
          <c:h val="0.856447245830685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Vindecați</c:v>
                </c:pt>
              </c:strCache>
            </c:strRef>
          </c:tx>
          <c:spPr>
            <a:solidFill>
              <a:srgbClr val="1D46F3"/>
            </a:solidFill>
            <a:ln>
              <a:solidFill>
                <a:srgbClr val="1D46F3"/>
              </a:solidFill>
            </a:ln>
          </c:spPr>
          <c:invertIfNegative val="0"/>
          <c:dLbls>
            <c:dLbl>
              <c:idx val="30"/>
              <c:layout>
                <c:manualLayout>
                  <c:x val="0"/>
                  <c:y val="-2.22656256848440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53C-4738-B5C4-5A67B24F5A00}"/>
                </c:ext>
              </c:extLst>
            </c:dLbl>
            <c:dLbl>
              <c:idx val="51"/>
              <c:layout>
                <c:manualLayout>
                  <c:x val="0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53C-4738-B5C4-5A67B24F5A00}"/>
                </c:ext>
              </c:extLst>
            </c:dLbl>
            <c:dLbl>
              <c:idx val="52"/>
              <c:layout>
                <c:manualLayout>
                  <c:x val="-6.1164816013584567E-4"/>
                  <c:y val="5.859375180222049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53C-4738-B5C4-5A67B24F5A00}"/>
                </c:ext>
              </c:extLst>
            </c:dLbl>
            <c:dLbl>
              <c:idx val="56"/>
              <c:layout>
                <c:manualLayout>
                  <c:x val="6.1164816013584567E-4"/>
                  <c:y val="-1.87500005767100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53C-4738-B5C4-5A67B24F5A00}"/>
                </c:ext>
              </c:extLst>
            </c:dLbl>
            <c:dLbl>
              <c:idx val="58"/>
              <c:layout>
                <c:manualLayout>
                  <c:x val="-6.1164816013584567E-4"/>
                  <c:y val="-1.640625050462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53C-4738-B5C4-5A67B24F5A00}"/>
                </c:ext>
              </c:extLst>
            </c:dLbl>
            <c:dLbl>
              <c:idx val="63"/>
              <c:layout>
                <c:manualLayout>
                  <c:x val="0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53C-4738-B5C4-5A67B24F5A00}"/>
                </c:ext>
              </c:extLst>
            </c:dLbl>
            <c:dLbl>
              <c:idx val="64"/>
              <c:layout>
                <c:manualLayout>
                  <c:x val="-6.1164816013584561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53C-4738-B5C4-5A67B24F5A00}"/>
                </c:ext>
              </c:extLst>
            </c:dLbl>
            <c:dLbl>
              <c:idx val="68"/>
              <c:layout>
                <c:manualLayout>
                  <c:x val="3.6698889608150812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53C-4738-B5C4-5A67B24F5A00}"/>
                </c:ext>
              </c:extLst>
            </c:dLbl>
            <c:dLbl>
              <c:idx val="69"/>
              <c:layout>
                <c:manualLayout>
                  <c:x val="1.2232963202716911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53C-4738-B5C4-5A67B24F5A00}"/>
                </c:ext>
              </c:extLst>
            </c:dLbl>
            <c:dLbl>
              <c:idx val="72"/>
              <c:layout>
                <c:manualLayout>
                  <c:x val="0"/>
                  <c:y val="4.68750014417763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53C-4738-B5C4-5A67B24F5A00}"/>
                </c:ext>
              </c:extLst>
            </c:dLbl>
            <c:dLbl>
              <c:idx val="75"/>
              <c:layout>
                <c:manualLayout>
                  <c:x val="-6.1164816013584561E-3"/>
                  <c:y val="-4.68750014417754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53C-4738-B5C4-5A67B24F5A00}"/>
                </c:ext>
              </c:extLst>
            </c:dLbl>
            <c:dLbl>
              <c:idx val="76"/>
              <c:layout>
                <c:manualLayout>
                  <c:x val="1.2232963202716911E-3"/>
                  <c:y val="-7.03125021626631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53C-4738-B5C4-5A67B24F5A00}"/>
                </c:ext>
              </c:extLst>
            </c:dLbl>
            <c:dLbl>
              <c:idx val="77"/>
              <c:layout>
                <c:manualLayout>
                  <c:x val="1.7254372794717934E-3"/>
                  <c:y val="-1.5234375468576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53C-4738-B5C4-5A67B24F5A00}"/>
                </c:ext>
              </c:extLst>
            </c:dLbl>
            <c:dLbl>
              <c:idx val="79"/>
              <c:layout>
                <c:manualLayout>
                  <c:x val="-8.67156772370758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53C-4738-B5C4-5A67B24F5A00}"/>
                </c:ext>
              </c:extLst>
            </c:dLbl>
            <c:dLbl>
              <c:idx val="80"/>
              <c:layout>
                <c:manualLayout>
                  <c:x val="3.669888960815077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53C-4738-B5C4-5A67B24F5A00}"/>
                </c:ext>
              </c:extLst>
            </c:dLbl>
            <c:dLbl>
              <c:idx val="86"/>
              <c:layout>
                <c:manualLayout>
                  <c:x val="-3.9530175656308109E-3"/>
                  <c:y val="5.85937518022196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53C-4738-B5C4-5A67B24F5A00}"/>
                </c:ext>
              </c:extLst>
            </c:dLbl>
            <c:dLbl>
              <c:idx val="88"/>
              <c:layout>
                <c:manualLayout>
                  <c:x val="3.669888960815073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F53C-4738-B5C4-5A67B24F5A00}"/>
                </c:ext>
              </c:extLst>
            </c:dLbl>
            <c:dLbl>
              <c:idx val="91"/>
              <c:layout>
                <c:manualLayout>
                  <c:x val="1.1761674234356608E-3"/>
                  <c:y val="-3.5156251081331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53C-4738-B5C4-5A67B24F5A00}"/>
                </c:ext>
              </c:extLst>
            </c:dLbl>
            <c:dLbl>
              <c:idx val="94"/>
              <c:layout>
                <c:manualLayout>
                  <c:x val="-1.1641444072554796E-2"/>
                  <c:y val="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F53C-4738-B5C4-5A67B24F5A00}"/>
                </c:ext>
              </c:extLst>
            </c:dLbl>
            <c:dLbl>
              <c:idx val="97"/>
              <c:layout>
                <c:manualLayout>
                  <c:x val="-4.6565776290219182E-3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F53C-4738-B5C4-5A67B24F5A00}"/>
                </c:ext>
              </c:extLst>
            </c:dLbl>
            <c:dLbl>
              <c:idx val="101"/>
              <c:layout>
                <c:manualLayout>
                  <c:x val="0"/>
                  <c:y val="-1.40625004325326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F53C-4738-B5C4-5A67B24F5A00}"/>
                </c:ext>
              </c:extLst>
            </c:dLbl>
            <c:dLbl>
              <c:idx val="104"/>
              <c:layout>
                <c:manualLayout>
                  <c:x val="0"/>
                  <c:y val="2.57812507929764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049-4F4F-A462-84C05404FFE4}"/>
                </c:ext>
              </c:extLst>
            </c:dLbl>
            <c:dLbl>
              <c:idx val="114"/>
              <c:layout>
                <c:manualLayout>
                  <c:x val="-4.9686194514800622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1B5-4438-8228-2EED7AB628A0}"/>
                </c:ext>
              </c:extLst>
            </c:dLbl>
            <c:dLbl>
              <c:idx val="115"/>
              <c:layout>
                <c:manualLayout>
                  <c:x val="-3.312412967653374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1B5-4438-8228-2EED7AB628A0}"/>
                </c:ext>
              </c:extLst>
            </c:dLbl>
            <c:dLbl>
              <c:idx val="120"/>
              <c:layout>
                <c:manualLayout>
                  <c:x val="-7.7289635911912073E-3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1B5-4438-8228-2EED7AB628A0}"/>
                </c:ext>
              </c:extLst>
            </c:dLbl>
            <c:dLbl>
              <c:idx val="121"/>
              <c:layout>
                <c:manualLayout>
                  <c:x val="-6.0727571073646821E-3"/>
                  <c:y val="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B4-4E61-B3D2-80BA881997B8}"/>
                </c:ext>
              </c:extLst>
            </c:dLbl>
            <c:dLbl>
              <c:idx val="128"/>
              <c:layout>
                <c:manualLayout>
                  <c:x val="0"/>
                  <c:y val="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B09-48AD-A384-CD2DFAA413EA}"/>
                </c:ext>
              </c:extLst>
            </c:dLbl>
            <c:dLbl>
              <c:idx val="130"/>
              <c:layout>
                <c:manualLayout>
                  <c:x val="0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B09-48AD-A384-CD2DFAA413EA}"/>
                </c:ext>
              </c:extLst>
            </c:dLbl>
            <c:dLbl>
              <c:idx val="132"/>
              <c:layout>
                <c:manualLayout>
                  <c:x val="-6.6248259353067487E-3"/>
                  <c:y val="-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17-4BF2-A88E-F41604D97DB0}"/>
                </c:ext>
              </c:extLst>
            </c:dLbl>
            <c:dLbl>
              <c:idx val="139"/>
              <c:layout>
                <c:manualLayout>
                  <c:x val="-5.5206882794222906E-4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7A-4268-9A74-6D005400BC05}"/>
                </c:ext>
              </c:extLst>
            </c:dLbl>
            <c:dLbl>
              <c:idx val="140"/>
              <c:layout>
                <c:manualLayout>
                  <c:x val="-1.6193831880444297E-16"/>
                  <c:y val="2.10937506487989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7A-4268-9A74-6D005400BC05}"/>
                </c:ext>
              </c:extLst>
            </c:dLbl>
            <c:dLbl>
              <c:idx val="144"/>
              <c:layout>
                <c:manualLayout>
                  <c:x val="-2.7603441397111455E-3"/>
                  <c:y val="1.87500005767101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582-41FD-8220-A6320A7BB2CE}"/>
                </c:ext>
              </c:extLst>
            </c:dLbl>
            <c:dLbl>
              <c:idx val="153"/>
              <c:layout>
                <c:manualLayout>
                  <c:x val="-1.159344538678681E-2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CA1-477F-8FD0-51573F167262}"/>
                </c:ext>
              </c:extLst>
            </c:dLbl>
            <c:dLbl>
              <c:idx val="154"/>
              <c:layout>
                <c:manualLayout>
                  <c:x val="-1.6193831880444297E-16"/>
                  <c:y val="-7.03125021626635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CA1-477F-8FD0-51573F167262}"/>
                </c:ext>
              </c:extLst>
            </c:dLbl>
            <c:dLbl>
              <c:idx val="163"/>
              <c:layout>
                <c:manualLayout>
                  <c:x val="-1.1041376558844581E-3"/>
                  <c:y val="1.5234375468576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DB6-4DA1-BEBE-FD3E346FBA1B}"/>
                </c:ext>
              </c:extLst>
            </c:dLbl>
            <c:dLbl>
              <c:idx val="164"/>
              <c:layout>
                <c:manualLayout>
                  <c:x val="-1.6193831880444297E-16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DB6-4DA1-BEBE-FD3E346FBA1B}"/>
                </c:ext>
              </c:extLst>
            </c:dLbl>
            <c:dLbl>
              <c:idx val="165"/>
              <c:layout>
                <c:manualLayout>
                  <c:x val="-1.6193831880444297E-16"/>
                  <c:y val="-1.17187503604438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DB6-4DA1-BEBE-FD3E346FBA1B}"/>
                </c:ext>
              </c:extLst>
            </c:dLbl>
            <c:dLbl>
              <c:idx val="180"/>
              <c:layout>
                <c:manualLayout>
                  <c:x val="-6.6248259353069109E-3"/>
                  <c:y val="1.171875036044382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1765030986710444E-2"/>
                      <c:h val="3.011718842634068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A3F-4DDA-8703-4BE15B450351}"/>
                </c:ext>
              </c:extLst>
            </c:dLbl>
            <c:dLbl>
              <c:idx val="190"/>
              <c:layout>
                <c:manualLayout>
                  <c:x val="-5.520688279422291E-3"/>
                  <c:y val="-1.28906253964882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EAC-41C8-967C-3177489836CF}"/>
                </c:ext>
              </c:extLst>
            </c:dLbl>
            <c:dLbl>
              <c:idx val="193"/>
              <c:layout>
                <c:manualLayout>
                  <c:x val="-8.8331012470756649E-3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C8C-41B0-8FF0-30B5B5AADD30}"/>
                </c:ext>
              </c:extLst>
            </c:dLbl>
            <c:dLbl>
              <c:idx val="194"/>
              <c:layout>
                <c:manualLayout>
                  <c:x val="-1.1041376558844581E-3"/>
                  <c:y val="1.52343754685769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ABF-4261-9975-264DC7C59257}"/>
                </c:ext>
              </c:extLst>
            </c:dLbl>
            <c:dLbl>
              <c:idx val="195"/>
              <c:layout>
                <c:manualLayout>
                  <c:x val="0"/>
                  <c:y val="-7.03125021626632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ABF-4261-9975-264DC7C59257}"/>
                </c:ext>
              </c:extLst>
            </c:dLbl>
            <c:dLbl>
              <c:idx val="197"/>
              <c:layout>
                <c:manualLayout>
                  <c:x val="-6.0727571073646821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ACF-4D55-8FF7-C04422461259}"/>
                </c:ext>
              </c:extLst>
            </c:dLbl>
            <c:dLbl>
              <c:idx val="214"/>
              <c:layout>
                <c:manualLayout>
                  <c:x val="-4.9686194514802235E-3"/>
                  <c:y val="8.789062770332799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9891039870758517E-2"/>
                      <c:h val="2.660156331820753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893C-4C4D-8099-09381291FCFC}"/>
                </c:ext>
              </c:extLst>
            </c:dLbl>
            <c:dLbl>
              <c:idx val="215"/>
              <c:layout>
                <c:manualLayout>
                  <c:x val="-1.6193831880444297E-16"/>
                  <c:y val="1.17187503604447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93C-4C4D-8099-09381291FCFC}"/>
                </c:ext>
              </c:extLst>
            </c:dLbl>
            <c:dLbl>
              <c:idx val="220"/>
              <c:layout>
                <c:manualLayout>
                  <c:x val="-1.6193831880444297E-16"/>
                  <c:y val="-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C2-4264-8184-A9625074C16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Лист1!$A$2:$A$519</c:f>
              <c:strCache>
                <c:ptCount val="518"/>
                <c:pt idx="0">
                  <c:v>01.05.2020</c:v>
                </c:pt>
                <c:pt idx="1">
                  <c:v>02.05.2020</c:v>
                </c:pt>
                <c:pt idx="2">
                  <c:v>03.05.2020</c:v>
                </c:pt>
                <c:pt idx="3">
                  <c:v>04.05.2020</c:v>
                </c:pt>
                <c:pt idx="4">
                  <c:v>05.05.2020</c:v>
                </c:pt>
                <c:pt idx="5">
                  <c:v>06.05.2020</c:v>
                </c:pt>
                <c:pt idx="6">
                  <c:v>07.05.2020</c:v>
                </c:pt>
                <c:pt idx="7">
                  <c:v>08.05.2020</c:v>
                </c:pt>
                <c:pt idx="8">
                  <c:v>09.05.2020</c:v>
                </c:pt>
                <c:pt idx="9">
                  <c:v>10.05.2020</c:v>
                </c:pt>
                <c:pt idx="10">
                  <c:v>11.05.2020</c:v>
                </c:pt>
                <c:pt idx="11">
                  <c:v>12.05.2020</c:v>
                </c:pt>
                <c:pt idx="12">
                  <c:v>13.05.2020</c:v>
                </c:pt>
                <c:pt idx="13">
                  <c:v>14.05.2020</c:v>
                </c:pt>
                <c:pt idx="14">
                  <c:v>15.05.2020</c:v>
                </c:pt>
                <c:pt idx="15">
                  <c:v>16.05.2020</c:v>
                </c:pt>
                <c:pt idx="16">
                  <c:v>17.05.2020</c:v>
                </c:pt>
                <c:pt idx="17">
                  <c:v>18.05.2020</c:v>
                </c:pt>
                <c:pt idx="18">
                  <c:v>19.05.2020</c:v>
                </c:pt>
                <c:pt idx="19">
                  <c:v>20.05.2020</c:v>
                </c:pt>
                <c:pt idx="20">
                  <c:v>21.05.2020</c:v>
                </c:pt>
                <c:pt idx="21">
                  <c:v>22.05.2020</c:v>
                </c:pt>
                <c:pt idx="22">
                  <c:v>23.05.2020</c:v>
                </c:pt>
                <c:pt idx="23">
                  <c:v>24.05.2020</c:v>
                </c:pt>
                <c:pt idx="24">
                  <c:v>25.05.2020</c:v>
                </c:pt>
                <c:pt idx="25">
                  <c:v>26.05.2020</c:v>
                </c:pt>
                <c:pt idx="26">
                  <c:v>27.05.2020</c:v>
                </c:pt>
                <c:pt idx="27">
                  <c:v>28.05.2020</c:v>
                </c:pt>
                <c:pt idx="28">
                  <c:v>29.05.2020</c:v>
                </c:pt>
                <c:pt idx="29">
                  <c:v>30.05.2020</c:v>
                </c:pt>
                <c:pt idx="30">
                  <c:v>31.05.2020</c:v>
                </c:pt>
                <c:pt idx="31">
                  <c:v>01.06.2020</c:v>
                </c:pt>
                <c:pt idx="32">
                  <c:v>02.06.2020</c:v>
                </c:pt>
                <c:pt idx="33">
                  <c:v>03.06.2020</c:v>
                </c:pt>
                <c:pt idx="34">
                  <c:v>04.06.2020</c:v>
                </c:pt>
                <c:pt idx="35">
                  <c:v>05.06.2020</c:v>
                </c:pt>
                <c:pt idx="36">
                  <c:v>06.06.2020</c:v>
                </c:pt>
                <c:pt idx="37">
                  <c:v>07.06.2020</c:v>
                </c:pt>
                <c:pt idx="38">
                  <c:v>08.06.2020</c:v>
                </c:pt>
                <c:pt idx="39">
                  <c:v>09.06.2020</c:v>
                </c:pt>
                <c:pt idx="40">
                  <c:v>10.06.2020</c:v>
                </c:pt>
                <c:pt idx="41">
                  <c:v>11.06.2020</c:v>
                </c:pt>
                <c:pt idx="42">
                  <c:v>12.06.2020</c:v>
                </c:pt>
                <c:pt idx="43">
                  <c:v>13.06.2020</c:v>
                </c:pt>
                <c:pt idx="44">
                  <c:v>14.06.2020</c:v>
                </c:pt>
                <c:pt idx="45">
                  <c:v>15.06.2020</c:v>
                </c:pt>
                <c:pt idx="46">
                  <c:v>16.06.2020</c:v>
                </c:pt>
                <c:pt idx="47">
                  <c:v>17.06.2020</c:v>
                </c:pt>
                <c:pt idx="48">
                  <c:v>18.06.2020</c:v>
                </c:pt>
                <c:pt idx="49">
                  <c:v>19.06.2020</c:v>
                </c:pt>
                <c:pt idx="50">
                  <c:v>20.06.2020</c:v>
                </c:pt>
                <c:pt idx="51">
                  <c:v>21.06.2020</c:v>
                </c:pt>
                <c:pt idx="52">
                  <c:v>22.06.2020</c:v>
                </c:pt>
                <c:pt idx="53">
                  <c:v>23.06.2020</c:v>
                </c:pt>
                <c:pt idx="54">
                  <c:v>24.06.2020</c:v>
                </c:pt>
                <c:pt idx="55">
                  <c:v>25.06.2020</c:v>
                </c:pt>
                <c:pt idx="56">
                  <c:v>26.06.2020</c:v>
                </c:pt>
                <c:pt idx="57">
                  <c:v>27.06.2020</c:v>
                </c:pt>
                <c:pt idx="58">
                  <c:v>28.06.2020</c:v>
                </c:pt>
                <c:pt idx="59">
                  <c:v>29.06.2020</c:v>
                </c:pt>
                <c:pt idx="60">
                  <c:v>30.06.2020</c:v>
                </c:pt>
                <c:pt idx="61">
                  <c:v>01.07.2020</c:v>
                </c:pt>
                <c:pt idx="62">
                  <c:v>02.07.2020</c:v>
                </c:pt>
                <c:pt idx="63">
                  <c:v>03.07.2020</c:v>
                </c:pt>
                <c:pt idx="64">
                  <c:v>04.07.2020</c:v>
                </c:pt>
                <c:pt idx="65">
                  <c:v>05.07.2020</c:v>
                </c:pt>
                <c:pt idx="66">
                  <c:v>06.07.2020</c:v>
                </c:pt>
                <c:pt idx="67">
                  <c:v>07.07.2020</c:v>
                </c:pt>
                <c:pt idx="68">
                  <c:v>08.07.2020</c:v>
                </c:pt>
                <c:pt idx="69">
                  <c:v>09.07.2020</c:v>
                </c:pt>
                <c:pt idx="70">
                  <c:v>10.07.2020</c:v>
                </c:pt>
                <c:pt idx="71">
                  <c:v>11.07.2020</c:v>
                </c:pt>
                <c:pt idx="72">
                  <c:v>12.07.2020</c:v>
                </c:pt>
                <c:pt idx="73">
                  <c:v>13.07.2020</c:v>
                </c:pt>
                <c:pt idx="74">
                  <c:v>14.07.2020</c:v>
                </c:pt>
                <c:pt idx="75">
                  <c:v>15.07.2020</c:v>
                </c:pt>
                <c:pt idx="76">
                  <c:v>16.07.2020</c:v>
                </c:pt>
                <c:pt idx="77">
                  <c:v>17.07.2020</c:v>
                </c:pt>
                <c:pt idx="78">
                  <c:v>18.07.2020</c:v>
                </c:pt>
                <c:pt idx="79">
                  <c:v>19.07.2020</c:v>
                </c:pt>
                <c:pt idx="80">
                  <c:v>20.07.2020</c:v>
                </c:pt>
                <c:pt idx="81">
                  <c:v>21.07.2020</c:v>
                </c:pt>
                <c:pt idx="82">
                  <c:v>22.07.2020</c:v>
                </c:pt>
                <c:pt idx="83">
                  <c:v>23.07.2020</c:v>
                </c:pt>
                <c:pt idx="84">
                  <c:v>24.07.2020</c:v>
                </c:pt>
                <c:pt idx="85">
                  <c:v>25.07.2020</c:v>
                </c:pt>
                <c:pt idx="86">
                  <c:v>26.07.2020</c:v>
                </c:pt>
                <c:pt idx="87">
                  <c:v>27.07.2020</c:v>
                </c:pt>
                <c:pt idx="88">
                  <c:v>28.07.2020</c:v>
                </c:pt>
                <c:pt idx="89">
                  <c:v>29.07.2020</c:v>
                </c:pt>
                <c:pt idx="90">
                  <c:v>30.07.2020</c:v>
                </c:pt>
                <c:pt idx="91">
                  <c:v>31.07.2020</c:v>
                </c:pt>
                <c:pt idx="92">
                  <c:v>01.08.2020</c:v>
                </c:pt>
                <c:pt idx="93">
                  <c:v>02.08.2020</c:v>
                </c:pt>
                <c:pt idx="94">
                  <c:v>03.08.2020</c:v>
                </c:pt>
                <c:pt idx="95">
                  <c:v>04.08.2020</c:v>
                </c:pt>
                <c:pt idx="96">
                  <c:v>05.08.2020</c:v>
                </c:pt>
                <c:pt idx="97">
                  <c:v>06.08.2020</c:v>
                </c:pt>
                <c:pt idx="98">
                  <c:v>07.08.2020</c:v>
                </c:pt>
                <c:pt idx="99">
                  <c:v>08.08.2020</c:v>
                </c:pt>
                <c:pt idx="100">
                  <c:v>09.08.2020</c:v>
                </c:pt>
                <c:pt idx="101">
                  <c:v>10.08.2020</c:v>
                </c:pt>
                <c:pt idx="102">
                  <c:v>11.08.2020</c:v>
                </c:pt>
                <c:pt idx="103">
                  <c:v>12.08.2020</c:v>
                </c:pt>
                <c:pt idx="104">
                  <c:v>13.08.2020</c:v>
                </c:pt>
                <c:pt idx="105">
                  <c:v>14.08.2020</c:v>
                </c:pt>
                <c:pt idx="106">
                  <c:v>15.08.2020</c:v>
                </c:pt>
                <c:pt idx="107">
                  <c:v>16.08.2020</c:v>
                </c:pt>
                <c:pt idx="108">
                  <c:v>17.08.2020</c:v>
                </c:pt>
                <c:pt idx="109">
                  <c:v>18.08.2020</c:v>
                </c:pt>
                <c:pt idx="110">
                  <c:v>19.08.2020</c:v>
                </c:pt>
                <c:pt idx="111">
                  <c:v>20.08.2020</c:v>
                </c:pt>
                <c:pt idx="112">
                  <c:v>21.08.2020</c:v>
                </c:pt>
                <c:pt idx="113">
                  <c:v>22.08.2020</c:v>
                </c:pt>
                <c:pt idx="114">
                  <c:v>23.08.2020</c:v>
                </c:pt>
                <c:pt idx="115">
                  <c:v>24.08.2020</c:v>
                </c:pt>
                <c:pt idx="116">
                  <c:v>25.08.2020</c:v>
                </c:pt>
                <c:pt idx="117">
                  <c:v>26.08.2020</c:v>
                </c:pt>
                <c:pt idx="118">
                  <c:v>27.08.2020</c:v>
                </c:pt>
                <c:pt idx="119">
                  <c:v>28.08.2020</c:v>
                </c:pt>
                <c:pt idx="120">
                  <c:v>29.08.2020</c:v>
                </c:pt>
                <c:pt idx="121">
                  <c:v>30.08.2020</c:v>
                </c:pt>
                <c:pt idx="122">
                  <c:v>31.08.2020</c:v>
                </c:pt>
                <c:pt idx="123">
                  <c:v>01.09.2020</c:v>
                </c:pt>
                <c:pt idx="124">
                  <c:v>02.09.2020</c:v>
                </c:pt>
                <c:pt idx="125">
                  <c:v>03.09.2020</c:v>
                </c:pt>
                <c:pt idx="126">
                  <c:v>04.09.2020</c:v>
                </c:pt>
                <c:pt idx="127">
                  <c:v>05.09.2020</c:v>
                </c:pt>
                <c:pt idx="128">
                  <c:v>06.09.2020</c:v>
                </c:pt>
                <c:pt idx="129">
                  <c:v>07.09.2020</c:v>
                </c:pt>
                <c:pt idx="130">
                  <c:v>08.09.2020</c:v>
                </c:pt>
                <c:pt idx="131">
                  <c:v>09.09.2020</c:v>
                </c:pt>
                <c:pt idx="132">
                  <c:v>10.09.2020</c:v>
                </c:pt>
                <c:pt idx="133">
                  <c:v>11.09.2020</c:v>
                </c:pt>
                <c:pt idx="134">
                  <c:v>12.09.2020</c:v>
                </c:pt>
                <c:pt idx="135">
                  <c:v>13/09/2020</c:v>
                </c:pt>
                <c:pt idx="136">
                  <c:v>14/09/2020</c:v>
                </c:pt>
                <c:pt idx="137">
                  <c:v>15/09/2020</c:v>
                </c:pt>
                <c:pt idx="138">
                  <c:v>16/09/2020</c:v>
                </c:pt>
                <c:pt idx="139">
                  <c:v>17/09/2020</c:v>
                </c:pt>
                <c:pt idx="140">
                  <c:v>18/09/2020</c:v>
                </c:pt>
                <c:pt idx="141">
                  <c:v>19/09/2020</c:v>
                </c:pt>
                <c:pt idx="142">
                  <c:v>20/09/2020</c:v>
                </c:pt>
                <c:pt idx="143">
                  <c:v>21/09/2020</c:v>
                </c:pt>
                <c:pt idx="144">
                  <c:v>22/09/2020</c:v>
                </c:pt>
                <c:pt idx="145">
                  <c:v>23/09/2020</c:v>
                </c:pt>
                <c:pt idx="146">
                  <c:v>24/09/2020</c:v>
                </c:pt>
                <c:pt idx="147">
                  <c:v>25/09/2020</c:v>
                </c:pt>
                <c:pt idx="148">
                  <c:v>26/09/2020</c:v>
                </c:pt>
                <c:pt idx="149">
                  <c:v>27/09/2020</c:v>
                </c:pt>
                <c:pt idx="150">
                  <c:v>28/09/2020</c:v>
                </c:pt>
                <c:pt idx="151">
                  <c:v>29/09/2020</c:v>
                </c:pt>
                <c:pt idx="152">
                  <c:v>30/09/2020</c:v>
                </c:pt>
                <c:pt idx="153">
                  <c:v>01.10.2020</c:v>
                </c:pt>
                <c:pt idx="154">
                  <c:v>02.10.2020</c:v>
                </c:pt>
                <c:pt idx="155">
                  <c:v>03.10.2020</c:v>
                </c:pt>
                <c:pt idx="156">
                  <c:v>04.10.2020</c:v>
                </c:pt>
                <c:pt idx="157">
                  <c:v>05.10.2020</c:v>
                </c:pt>
                <c:pt idx="158">
                  <c:v>06.10.2020</c:v>
                </c:pt>
                <c:pt idx="159">
                  <c:v>07.10.2020</c:v>
                </c:pt>
                <c:pt idx="160">
                  <c:v>08.10.2020</c:v>
                </c:pt>
                <c:pt idx="161">
                  <c:v>09.10.2020</c:v>
                </c:pt>
                <c:pt idx="162">
                  <c:v>10.10.2020</c:v>
                </c:pt>
                <c:pt idx="163">
                  <c:v>10.11.2020</c:v>
                </c:pt>
                <c:pt idx="164">
                  <c:v>10.12.2020</c:v>
                </c:pt>
                <c:pt idx="165">
                  <c:v>13/10/2020</c:v>
                </c:pt>
                <c:pt idx="166">
                  <c:v>14/10/2020</c:v>
                </c:pt>
                <c:pt idx="167">
                  <c:v>15/10/2020</c:v>
                </c:pt>
                <c:pt idx="168">
                  <c:v>16/10/2020</c:v>
                </c:pt>
                <c:pt idx="169">
                  <c:v>17/10/2020</c:v>
                </c:pt>
                <c:pt idx="170">
                  <c:v>18/10/2020</c:v>
                </c:pt>
                <c:pt idx="171">
                  <c:v>19/10/2020</c:v>
                </c:pt>
                <c:pt idx="172">
                  <c:v>20/10/2020</c:v>
                </c:pt>
                <c:pt idx="173">
                  <c:v>21/10/2020</c:v>
                </c:pt>
                <c:pt idx="174">
                  <c:v>22/10/2020</c:v>
                </c:pt>
                <c:pt idx="175">
                  <c:v>23/10/2020</c:v>
                </c:pt>
                <c:pt idx="176">
                  <c:v>24/10/2020</c:v>
                </c:pt>
                <c:pt idx="177">
                  <c:v>25/10/2021</c:v>
                </c:pt>
                <c:pt idx="178">
                  <c:v>26/10/2020</c:v>
                </c:pt>
                <c:pt idx="179">
                  <c:v>27/10/2020</c:v>
                </c:pt>
                <c:pt idx="180">
                  <c:v>28/10/2020</c:v>
                </c:pt>
                <c:pt idx="181">
                  <c:v>29/10/2020</c:v>
                </c:pt>
                <c:pt idx="182">
                  <c:v>30/10/2020</c:v>
                </c:pt>
                <c:pt idx="183">
                  <c:v>31/10/2020</c:v>
                </c:pt>
                <c:pt idx="184">
                  <c:v>01.11.2020</c:v>
                </c:pt>
                <c:pt idx="185">
                  <c:v>02.11.2020</c:v>
                </c:pt>
                <c:pt idx="186">
                  <c:v>11.03.2020</c:v>
                </c:pt>
                <c:pt idx="187">
                  <c:v>11.04.2020</c:v>
                </c:pt>
                <c:pt idx="188">
                  <c:v>11.05.2020</c:v>
                </c:pt>
                <c:pt idx="189">
                  <c:v>11.06.2020</c:v>
                </c:pt>
                <c:pt idx="190">
                  <c:v>11.07.2020</c:v>
                </c:pt>
                <c:pt idx="191">
                  <c:v>11.08.2020</c:v>
                </c:pt>
                <c:pt idx="192">
                  <c:v>11.09.2020</c:v>
                </c:pt>
                <c:pt idx="193">
                  <c:v>11.10.2020</c:v>
                </c:pt>
                <c:pt idx="194">
                  <c:v>11.11.2020</c:v>
                </c:pt>
                <c:pt idx="195">
                  <c:v>11.12.2020</c:v>
                </c:pt>
                <c:pt idx="196">
                  <c:v>13.11.2020</c:v>
                </c:pt>
                <c:pt idx="197">
                  <c:v>14/11/2020</c:v>
                </c:pt>
                <c:pt idx="198">
                  <c:v>15/11/2020</c:v>
                </c:pt>
                <c:pt idx="199">
                  <c:v>16/11/2020</c:v>
                </c:pt>
                <c:pt idx="200">
                  <c:v>17/11/2020</c:v>
                </c:pt>
                <c:pt idx="201">
                  <c:v>18/11/2020</c:v>
                </c:pt>
                <c:pt idx="202">
                  <c:v>19/11/2020</c:v>
                </c:pt>
                <c:pt idx="203">
                  <c:v>20/11/2020</c:v>
                </c:pt>
                <c:pt idx="204">
                  <c:v>21/11/2020</c:v>
                </c:pt>
                <c:pt idx="205">
                  <c:v>22/11/2020</c:v>
                </c:pt>
                <c:pt idx="206">
                  <c:v>23/11/2020</c:v>
                </c:pt>
                <c:pt idx="207">
                  <c:v>24.11.2020</c:v>
                </c:pt>
                <c:pt idx="208">
                  <c:v>25.11.2020</c:v>
                </c:pt>
                <c:pt idx="209">
                  <c:v>26.11.2020</c:v>
                </c:pt>
                <c:pt idx="210">
                  <c:v>27.11.2020</c:v>
                </c:pt>
                <c:pt idx="211">
                  <c:v>28.11.2020</c:v>
                </c:pt>
                <c:pt idx="212">
                  <c:v>29.11.2020</c:v>
                </c:pt>
                <c:pt idx="213">
                  <c:v>30.11.2020</c:v>
                </c:pt>
                <c:pt idx="214">
                  <c:v>01.12.2020</c:v>
                </c:pt>
                <c:pt idx="215">
                  <c:v>02.12.2020</c:v>
                </c:pt>
                <c:pt idx="216">
                  <c:v>12.03.2020</c:v>
                </c:pt>
                <c:pt idx="217">
                  <c:v>12.04.2020</c:v>
                </c:pt>
                <c:pt idx="218">
                  <c:v>12.05.2020</c:v>
                </c:pt>
                <c:pt idx="219">
                  <c:v>12.06.2020</c:v>
                </c:pt>
                <c:pt idx="220">
                  <c:v>12.07.2020</c:v>
                </c:pt>
                <c:pt idx="221">
                  <c:v>12.08.2020</c:v>
                </c:pt>
                <c:pt idx="222">
                  <c:v>12.09.2020</c:v>
                </c:pt>
                <c:pt idx="223">
                  <c:v>12.10.2020</c:v>
                </c:pt>
                <c:pt idx="224">
                  <c:v>12.11.2020</c:v>
                </c:pt>
                <c:pt idx="225">
                  <c:v>12.12.2020</c:v>
                </c:pt>
                <c:pt idx="226">
                  <c:v>13/12/2020</c:v>
                </c:pt>
                <c:pt idx="227">
                  <c:v>14/12/2020</c:v>
                </c:pt>
                <c:pt idx="228">
                  <c:v>15/12/2020</c:v>
                </c:pt>
                <c:pt idx="229">
                  <c:v>16/12/2020</c:v>
                </c:pt>
                <c:pt idx="230">
                  <c:v>17/12/2020</c:v>
                </c:pt>
                <c:pt idx="231">
                  <c:v>18/12/2020</c:v>
                </c:pt>
                <c:pt idx="232">
                  <c:v>19/12/2020</c:v>
                </c:pt>
                <c:pt idx="233">
                  <c:v>20/12/2020</c:v>
                </c:pt>
                <c:pt idx="234">
                  <c:v>21/12/2020</c:v>
                </c:pt>
                <c:pt idx="235">
                  <c:v>22/12/2020</c:v>
                </c:pt>
                <c:pt idx="236">
                  <c:v>23/12/2020</c:v>
                </c:pt>
                <c:pt idx="237">
                  <c:v>24/12/2020</c:v>
                </c:pt>
                <c:pt idx="238">
                  <c:v>25/12/2020</c:v>
                </c:pt>
                <c:pt idx="239">
                  <c:v>26/12/2020</c:v>
                </c:pt>
                <c:pt idx="240">
                  <c:v>27/12/2020</c:v>
                </c:pt>
                <c:pt idx="241">
                  <c:v>28/12/2020</c:v>
                </c:pt>
                <c:pt idx="242">
                  <c:v>29/12/2020</c:v>
                </c:pt>
                <c:pt idx="243">
                  <c:v>30/12/2020</c:v>
                </c:pt>
                <c:pt idx="244">
                  <c:v>31/12/2020</c:v>
                </c:pt>
                <c:pt idx="245">
                  <c:v>01.01.2020</c:v>
                </c:pt>
                <c:pt idx="246">
                  <c:v>02.01.2020</c:v>
                </c:pt>
                <c:pt idx="247">
                  <c:v>03.01.2020</c:v>
                </c:pt>
                <c:pt idx="248">
                  <c:v>04.01.2020</c:v>
                </c:pt>
                <c:pt idx="249">
                  <c:v>05.01.2021</c:v>
                </c:pt>
                <c:pt idx="250">
                  <c:v>06.01.2021</c:v>
                </c:pt>
                <c:pt idx="251">
                  <c:v>07.01.2021</c:v>
                </c:pt>
                <c:pt idx="252">
                  <c:v>08.01.2021</c:v>
                </c:pt>
                <c:pt idx="253">
                  <c:v>09.01.2021</c:v>
                </c:pt>
                <c:pt idx="254">
                  <c:v>10.01.2021</c:v>
                </c:pt>
                <c:pt idx="255">
                  <c:v>11.01.2021</c:v>
                </c:pt>
                <c:pt idx="256">
                  <c:v>12.01.2021</c:v>
                </c:pt>
                <c:pt idx="257">
                  <c:v>13.01.2021</c:v>
                </c:pt>
                <c:pt idx="258">
                  <c:v>14.01.2021</c:v>
                </c:pt>
                <c:pt idx="259">
                  <c:v>15.01.2021</c:v>
                </c:pt>
                <c:pt idx="260">
                  <c:v>16.01.2021</c:v>
                </c:pt>
                <c:pt idx="261">
                  <c:v>17.01.2021</c:v>
                </c:pt>
                <c:pt idx="262">
                  <c:v>18.01.2021</c:v>
                </c:pt>
                <c:pt idx="263">
                  <c:v>19.01.2021</c:v>
                </c:pt>
                <c:pt idx="264">
                  <c:v>20.01.2021</c:v>
                </c:pt>
                <c:pt idx="265">
                  <c:v>21.01.2021</c:v>
                </c:pt>
                <c:pt idx="266">
                  <c:v>22.01.2021</c:v>
                </c:pt>
                <c:pt idx="267">
                  <c:v>23.01.2021</c:v>
                </c:pt>
                <c:pt idx="268">
                  <c:v>24.01.2021</c:v>
                </c:pt>
                <c:pt idx="269">
                  <c:v>25.01.2021</c:v>
                </c:pt>
                <c:pt idx="270">
                  <c:v>26.01.2021</c:v>
                </c:pt>
                <c:pt idx="271">
                  <c:v>27.01.2021</c:v>
                </c:pt>
                <c:pt idx="272">
                  <c:v>28.01.2021</c:v>
                </c:pt>
                <c:pt idx="273">
                  <c:v>29.01.2021</c:v>
                </c:pt>
                <c:pt idx="274">
                  <c:v>30.01.2021</c:v>
                </c:pt>
                <c:pt idx="275">
                  <c:v>31.01.2021</c:v>
                </c:pt>
                <c:pt idx="276">
                  <c:v>01.02.2021</c:v>
                </c:pt>
                <c:pt idx="277">
                  <c:v>02.02.2021</c:v>
                </c:pt>
                <c:pt idx="278">
                  <c:v>03.02.2021</c:v>
                </c:pt>
                <c:pt idx="279">
                  <c:v>04.02.2021</c:v>
                </c:pt>
                <c:pt idx="280">
                  <c:v>05.02.2021</c:v>
                </c:pt>
                <c:pt idx="281">
                  <c:v>06.02.2021</c:v>
                </c:pt>
                <c:pt idx="282">
                  <c:v>07.02.2021</c:v>
                </c:pt>
                <c:pt idx="283">
                  <c:v>08.02.2021</c:v>
                </c:pt>
                <c:pt idx="284">
                  <c:v>09.02.2021</c:v>
                </c:pt>
                <c:pt idx="285">
                  <c:v>10.02.2021</c:v>
                </c:pt>
                <c:pt idx="286">
                  <c:v>11.02.2021</c:v>
                </c:pt>
                <c:pt idx="287">
                  <c:v>12.02.2021</c:v>
                </c:pt>
                <c:pt idx="288">
                  <c:v>13.02.2021</c:v>
                </c:pt>
                <c:pt idx="289">
                  <c:v>14.02.2021</c:v>
                </c:pt>
                <c:pt idx="290">
                  <c:v>15.02.2021</c:v>
                </c:pt>
                <c:pt idx="291">
                  <c:v>16.02.2021</c:v>
                </c:pt>
                <c:pt idx="292">
                  <c:v>17.02.2021</c:v>
                </c:pt>
                <c:pt idx="293">
                  <c:v>18.02.2021</c:v>
                </c:pt>
                <c:pt idx="294">
                  <c:v>19.02.2021</c:v>
                </c:pt>
                <c:pt idx="295">
                  <c:v>20.02.2021</c:v>
                </c:pt>
                <c:pt idx="296">
                  <c:v>21.02.2021</c:v>
                </c:pt>
                <c:pt idx="297">
                  <c:v>22.02.2021</c:v>
                </c:pt>
                <c:pt idx="298">
                  <c:v>23.02.2021</c:v>
                </c:pt>
                <c:pt idx="299">
                  <c:v>24.02.2021</c:v>
                </c:pt>
                <c:pt idx="300">
                  <c:v>25.02.2021</c:v>
                </c:pt>
                <c:pt idx="301">
                  <c:v>26.02.2021</c:v>
                </c:pt>
                <c:pt idx="302">
                  <c:v>27.02.2021</c:v>
                </c:pt>
                <c:pt idx="303">
                  <c:v>28.02.2021</c:v>
                </c:pt>
                <c:pt idx="304">
                  <c:v>01.03.2021</c:v>
                </c:pt>
                <c:pt idx="305">
                  <c:v>02.03.2021</c:v>
                </c:pt>
                <c:pt idx="306">
                  <c:v>03.03.2021</c:v>
                </c:pt>
                <c:pt idx="307">
                  <c:v>04.03.2021</c:v>
                </c:pt>
                <c:pt idx="308">
                  <c:v>05.05.2021</c:v>
                </c:pt>
                <c:pt idx="309">
                  <c:v>06.03.2021</c:v>
                </c:pt>
                <c:pt idx="310">
                  <c:v>07.03.2021</c:v>
                </c:pt>
                <c:pt idx="311">
                  <c:v>08.03.2021</c:v>
                </c:pt>
                <c:pt idx="312">
                  <c:v>09.03.2021</c:v>
                </c:pt>
                <c:pt idx="313">
                  <c:v>10.03.2021</c:v>
                </c:pt>
                <c:pt idx="314">
                  <c:v>11.03.2021</c:v>
                </c:pt>
                <c:pt idx="315">
                  <c:v>12.03.2021</c:v>
                </c:pt>
                <c:pt idx="316">
                  <c:v>13.03.2021</c:v>
                </c:pt>
                <c:pt idx="317">
                  <c:v>14.03.2021</c:v>
                </c:pt>
                <c:pt idx="318">
                  <c:v>15.03.2021</c:v>
                </c:pt>
                <c:pt idx="319">
                  <c:v>16.03.2021</c:v>
                </c:pt>
                <c:pt idx="320">
                  <c:v>17.03.2021</c:v>
                </c:pt>
                <c:pt idx="321">
                  <c:v>18.03.2021</c:v>
                </c:pt>
                <c:pt idx="322">
                  <c:v>19.03.2021</c:v>
                </c:pt>
                <c:pt idx="323">
                  <c:v>20.03.2021</c:v>
                </c:pt>
                <c:pt idx="324">
                  <c:v>21.03.2021</c:v>
                </c:pt>
                <c:pt idx="325">
                  <c:v>22.03.2021</c:v>
                </c:pt>
                <c:pt idx="326">
                  <c:v>23.03.2021</c:v>
                </c:pt>
                <c:pt idx="327">
                  <c:v>24.03.2021</c:v>
                </c:pt>
                <c:pt idx="328">
                  <c:v>25.06.2021</c:v>
                </c:pt>
                <c:pt idx="329">
                  <c:v>26.03.2021</c:v>
                </c:pt>
                <c:pt idx="330">
                  <c:v>27.03.2021</c:v>
                </c:pt>
                <c:pt idx="331">
                  <c:v>28.03.2021</c:v>
                </c:pt>
                <c:pt idx="332">
                  <c:v>29.03.2021</c:v>
                </c:pt>
                <c:pt idx="333">
                  <c:v>30.03.2021</c:v>
                </c:pt>
                <c:pt idx="334">
                  <c:v>31.03.2021</c:v>
                </c:pt>
                <c:pt idx="335">
                  <c:v>01.04.2021</c:v>
                </c:pt>
                <c:pt idx="336">
                  <c:v>02.04.2021</c:v>
                </c:pt>
                <c:pt idx="337">
                  <c:v>03.04.2021</c:v>
                </c:pt>
                <c:pt idx="338">
                  <c:v>04.04.2021</c:v>
                </c:pt>
                <c:pt idx="339">
                  <c:v>05.04.2021</c:v>
                </c:pt>
                <c:pt idx="340">
                  <c:v>06.04.2021</c:v>
                </c:pt>
                <c:pt idx="341">
                  <c:v>07.04.2021</c:v>
                </c:pt>
                <c:pt idx="342">
                  <c:v>08.04.2021</c:v>
                </c:pt>
                <c:pt idx="343">
                  <c:v>09.04.2021</c:v>
                </c:pt>
                <c:pt idx="344">
                  <c:v>10.04.2021</c:v>
                </c:pt>
                <c:pt idx="345">
                  <c:v>11.04.2021</c:v>
                </c:pt>
                <c:pt idx="346">
                  <c:v>12.04.2021</c:v>
                </c:pt>
                <c:pt idx="347">
                  <c:v>13.04.2021</c:v>
                </c:pt>
                <c:pt idx="348">
                  <c:v>14.04.2021</c:v>
                </c:pt>
                <c:pt idx="349">
                  <c:v>15.04.2021</c:v>
                </c:pt>
                <c:pt idx="350">
                  <c:v>16.04.2021</c:v>
                </c:pt>
                <c:pt idx="351">
                  <c:v>17.04.2021</c:v>
                </c:pt>
                <c:pt idx="352">
                  <c:v>18.04.2021</c:v>
                </c:pt>
                <c:pt idx="353">
                  <c:v>19.04.2021</c:v>
                </c:pt>
                <c:pt idx="354">
                  <c:v>20.04.2021</c:v>
                </c:pt>
                <c:pt idx="355">
                  <c:v>21.04.2021</c:v>
                </c:pt>
                <c:pt idx="356">
                  <c:v>22.04.2021</c:v>
                </c:pt>
                <c:pt idx="357">
                  <c:v>23.04.2021</c:v>
                </c:pt>
                <c:pt idx="358">
                  <c:v>24.04.2021</c:v>
                </c:pt>
                <c:pt idx="359">
                  <c:v>25.04.2021</c:v>
                </c:pt>
                <c:pt idx="360">
                  <c:v>26.04.2021</c:v>
                </c:pt>
                <c:pt idx="361">
                  <c:v>26.04.2021</c:v>
                </c:pt>
                <c:pt idx="362">
                  <c:v>28.04.2021</c:v>
                </c:pt>
                <c:pt idx="363">
                  <c:v>29.04.2021</c:v>
                </c:pt>
                <c:pt idx="364">
                  <c:v>30.04.2021</c:v>
                </c:pt>
                <c:pt idx="365">
                  <c:v>01.05.2021</c:v>
                </c:pt>
                <c:pt idx="366">
                  <c:v>02.05.2021</c:v>
                </c:pt>
                <c:pt idx="367">
                  <c:v>03.05.2021</c:v>
                </c:pt>
                <c:pt idx="368">
                  <c:v>04.05.2021</c:v>
                </c:pt>
                <c:pt idx="369">
                  <c:v>05.05.2021</c:v>
                </c:pt>
                <c:pt idx="370">
                  <c:v>06.05.2021</c:v>
                </c:pt>
                <c:pt idx="371">
                  <c:v>07.05.2021</c:v>
                </c:pt>
                <c:pt idx="372">
                  <c:v>08.05.2021</c:v>
                </c:pt>
                <c:pt idx="373">
                  <c:v>09.05.2021</c:v>
                </c:pt>
                <c:pt idx="374">
                  <c:v>10.05.2021</c:v>
                </c:pt>
                <c:pt idx="375">
                  <c:v>11.05.2021</c:v>
                </c:pt>
                <c:pt idx="376">
                  <c:v>12.05.2021</c:v>
                </c:pt>
                <c:pt idx="377">
                  <c:v>13.05.2021</c:v>
                </c:pt>
                <c:pt idx="378">
                  <c:v>14.05.2021</c:v>
                </c:pt>
                <c:pt idx="379">
                  <c:v>15.05.2021</c:v>
                </c:pt>
                <c:pt idx="380">
                  <c:v>16.05.2021</c:v>
                </c:pt>
                <c:pt idx="381">
                  <c:v>17.05.2021</c:v>
                </c:pt>
                <c:pt idx="382">
                  <c:v>18.05.2021</c:v>
                </c:pt>
                <c:pt idx="383">
                  <c:v>19.05.2021</c:v>
                </c:pt>
                <c:pt idx="384">
                  <c:v>20.05.2021</c:v>
                </c:pt>
                <c:pt idx="385">
                  <c:v>21.05.2021</c:v>
                </c:pt>
                <c:pt idx="386">
                  <c:v>22.05.2021</c:v>
                </c:pt>
                <c:pt idx="387">
                  <c:v>23.05.2021</c:v>
                </c:pt>
                <c:pt idx="388">
                  <c:v>24.05.2021</c:v>
                </c:pt>
                <c:pt idx="389">
                  <c:v>25.05.2021</c:v>
                </c:pt>
                <c:pt idx="390">
                  <c:v>26.05.2021</c:v>
                </c:pt>
                <c:pt idx="391">
                  <c:v>27.05.2021</c:v>
                </c:pt>
                <c:pt idx="392">
                  <c:v>28.05.2021</c:v>
                </c:pt>
                <c:pt idx="393">
                  <c:v>29.05.2021</c:v>
                </c:pt>
                <c:pt idx="394">
                  <c:v>30.05.2021</c:v>
                </c:pt>
                <c:pt idx="395">
                  <c:v>31.05.2021</c:v>
                </c:pt>
                <c:pt idx="396">
                  <c:v>01.06.2021</c:v>
                </c:pt>
                <c:pt idx="397">
                  <c:v>02.06.2021</c:v>
                </c:pt>
                <c:pt idx="398">
                  <c:v>03.06.2021</c:v>
                </c:pt>
                <c:pt idx="399">
                  <c:v>04.06.2021</c:v>
                </c:pt>
                <c:pt idx="400">
                  <c:v>05.06.2021</c:v>
                </c:pt>
                <c:pt idx="401">
                  <c:v>06.06.2021</c:v>
                </c:pt>
                <c:pt idx="402">
                  <c:v>07.06.2021</c:v>
                </c:pt>
                <c:pt idx="403">
                  <c:v>08.06.2021</c:v>
                </c:pt>
                <c:pt idx="404">
                  <c:v>09.06.2021</c:v>
                </c:pt>
                <c:pt idx="405">
                  <c:v>10.06.2021</c:v>
                </c:pt>
                <c:pt idx="406">
                  <c:v>11.06.2021</c:v>
                </c:pt>
                <c:pt idx="407">
                  <c:v>12.06.2021</c:v>
                </c:pt>
                <c:pt idx="408">
                  <c:v>13.06.2021</c:v>
                </c:pt>
                <c:pt idx="409">
                  <c:v>14.06.2021</c:v>
                </c:pt>
                <c:pt idx="410">
                  <c:v>15.06.2021</c:v>
                </c:pt>
                <c:pt idx="411">
                  <c:v>16.06.2021</c:v>
                </c:pt>
                <c:pt idx="412">
                  <c:v>17.06.2021</c:v>
                </c:pt>
                <c:pt idx="413">
                  <c:v>18.06.2021</c:v>
                </c:pt>
                <c:pt idx="414">
                  <c:v>19.06.2021</c:v>
                </c:pt>
                <c:pt idx="415">
                  <c:v>20.06.2021</c:v>
                </c:pt>
                <c:pt idx="416">
                  <c:v>21.06.2021</c:v>
                </c:pt>
                <c:pt idx="417">
                  <c:v>22.06.2021</c:v>
                </c:pt>
                <c:pt idx="418">
                  <c:v>23.06.2021</c:v>
                </c:pt>
                <c:pt idx="419">
                  <c:v>24.06.2021</c:v>
                </c:pt>
                <c:pt idx="420">
                  <c:v>25.06.2021</c:v>
                </c:pt>
                <c:pt idx="421">
                  <c:v>26.06.2021</c:v>
                </c:pt>
                <c:pt idx="422">
                  <c:v>27.06.2021</c:v>
                </c:pt>
                <c:pt idx="423">
                  <c:v>28.06.2021</c:v>
                </c:pt>
                <c:pt idx="424">
                  <c:v>29.06.2021</c:v>
                </c:pt>
                <c:pt idx="425">
                  <c:v>30.06.2021</c:v>
                </c:pt>
                <c:pt idx="426">
                  <c:v>01.07.2021</c:v>
                </c:pt>
                <c:pt idx="427">
                  <c:v>02.07.2021</c:v>
                </c:pt>
                <c:pt idx="428">
                  <c:v>03.07.2021</c:v>
                </c:pt>
                <c:pt idx="429">
                  <c:v>04.07.20121</c:v>
                </c:pt>
                <c:pt idx="430">
                  <c:v>05.07.2021</c:v>
                </c:pt>
                <c:pt idx="431">
                  <c:v>06.07.2021</c:v>
                </c:pt>
                <c:pt idx="432">
                  <c:v>07.07.2021</c:v>
                </c:pt>
                <c:pt idx="433">
                  <c:v>08.07.2021</c:v>
                </c:pt>
                <c:pt idx="434">
                  <c:v>09.09.2021</c:v>
                </c:pt>
                <c:pt idx="435">
                  <c:v>10.07.2021</c:v>
                </c:pt>
                <c:pt idx="436">
                  <c:v>11.07.2021</c:v>
                </c:pt>
                <c:pt idx="437">
                  <c:v>12.07.2021</c:v>
                </c:pt>
                <c:pt idx="438">
                  <c:v>13.07.2021</c:v>
                </c:pt>
                <c:pt idx="439">
                  <c:v>14.07.2021</c:v>
                </c:pt>
                <c:pt idx="440">
                  <c:v>15.07.2021</c:v>
                </c:pt>
                <c:pt idx="441">
                  <c:v>16.07.2021</c:v>
                </c:pt>
                <c:pt idx="442">
                  <c:v>17.07.2021</c:v>
                </c:pt>
                <c:pt idx="443">
                  <c:v>18.07.2021</c:v>
                </c:pt>
                <c:pt idx="444">
                  <c:v>19.07.2021</c:v>
                </c:pt>
                <c:pt idx="445">
                  <c:v>20.07.2021</c:v>
                </c:pt>
                <c:pt idx="446">
                  <c:v>21.07.2021</c:v>
                </c:pt>
                <c:pt idx="447">
                  <c:v>22.07.2021</c:v>
                </c:pt>
                <c:pt idx="448">
                  <c:v>23.07.2021</c:v>
                </c:pt>
                <c:pt idx="449">
                  <c:v>24.07.2021</c:v>
                </c:pt>
                <c:pt idx="450">
                  <c:v>25.07.2021</c:v>
                </c:pt>
                <c:pt idx="451">
                  <c:v>26.07.2021</c:v>
                </c:pt>
                <c:pt idx="452">
                  <c:v>27.07.2021</c:v>
                </c:pt>
                <c:pt idx="453">
                  <c:v>28.07.2021</c:v>
                </c:pt>
                <c:pt idx="454">
                  <c:v>29.07.2021</c:v>
                </c:pt>
                <c:pt idx="455">
                  <c:v>30.07.2021</c:v>
                </c:pt>
                <c:pt idx="456">
                  <c:v>31.07.2021</c:v>
                </c:pt>
                <c:pt idx="457">
                  <c:v>01.08.2021</c:v>
                </c:pt>
                <c:pt idx="458">
                  <c:v>02.08.2021</c:v>
                </c:pt>
                <c:pt idx="459">
                  <c:v>03.08.021</c:v>
                </c:pt>
                <c:pt idx="460">
                  <c:v>04.08.2021</c:v>
                </c:pt>
                <c:pt idx="461">
                  <c:v>05.08.2021</c:v>
                </c:pt>
                <c:pt idx="462">
                  <c:v>06.08.2021</c:v>
                </c:pt>
                <c:pt idx="463">
                  <c:v>07.08.2021</c:v>
                </c:pt>
                <c:pt idx="464">
                  <c:v>08.08.2021</c:v>
                </c:pt>
                <c:pt idx="465">
                  <c:v>09.08.2021</c:v>
                </c:pt>
                <c:pt idx="466">
                  <c:v>10.08.2021</c:v>
                </c:pt>
                <c:pt idx="467">
                  <c:v>11.08.2021</c:v>
                </c:pt>
                <c:pt idx="468">
                  <c:v>12.08.2021</c:v>
                </c:pt>
                <c:pt idx="469">
                  <c:v>13.08.2021</c:v>
                </c:pt>
                <c:pt idx="470">
                  <c:v>14.08.2021</c:v>
                </c:pt>
                <c:pt idx="471">
                  <c:v>15.08.2021</c:v>
                </c:pt>
                <c:pt idx="472">
                  <c:v>16.08.2021</c:v>
                </c:pt>
                <c:pt idx="473">
                  <c:v>17.08.2021</c:v>
                </c:pt>
                <c:pt idx="474">
                  <c:v>18.08.2021</c:v>
                </c:pt>
                <c:pt idx="475">
                  <c:v>19.08.2021</c:v>
                </c:pt>
                <c:pt idx="476">
                  <c:v>20.08.2021</c:v>
                </c:pt>
                <c:pt idx="477">
                  <c:v>21.08.2021</c:v>
                </c:pt>
                <c:pt idx="478">
                  <c:v>22.08.2021</c:v>
                </c:pt>
                <c:pt idx="479">
                  <c:v>23.08.2021</c:v>
                </c:pt>
                <c:pt idx="480">
                  <c:v>24.08.2021</c:v>
                </c:pt>
                <c:pt idx="481">
                  <c:v>25.08.2021</c:v>
                </c:pt>
                <c:pt idx="482">
                  <c:v>26.08.2021</c:v>
                </c:pt>
                <c:pt idx="483">
                  <c:v>27.08.2021</c:v>
                </c:pt>
                <c:pt idx="484">
                  <c:v>28.08.2021</c:v>
                </c:pt>
                <c:pt idx="485">
                  <c:v>29.08.2021</c:v>
                </c:pt>
                <c:pt idx="486">
                  <c:v>30.08.2021</c:v>
                </c:pt>
                <c:pt idx="487">
                  <c:v>31.08.2021</c:v>
                </c:pt>
                <c:pt idx="488">
                  <c:v>01.09.2021</c:v>
                </c:pt>
                <c:pt idx="489">
                  <c:v>02.09.2021</c:v>
                </c:pt>
                <c:pt idx="490">
                  <c:v>03.09.2021</c:v>
                </c:pt>
                <c:pt idx="491">
                  <c:v>04.09.2021</c:v>
                </c:pt>
                <c:pt idx="492">
                  <c:v>05.09.2021</c:v>
                </c:pt>
                <c:pt idx="493">
                  <c:v>06.09.2021</c:v>
                </c:pt>
                <c:pt idx="494">
                  <c:v>07.09.2021</c:v>
                </c:pt>
                <c:pt idx="495">
                  <c:v>08.09.2021</c:v>
                </c:pt>
                <c:pt idx="496">
                  <c:v>09.09.2021</c:v>
                </c:pt>
                <c:pt idx="497">
                  <c:v>10.09.2021</c:v>
                </c:pt>
                <c:pt idx="498">
                  <c:v>11.09.2021</c:v>
                </c:pt>
                <c:pt idx="499">
                  <c:v>12.09.2021</c:v>
                </c:pt>
                <c:pt idx="500">
                  <c:v>13.09.2021</c:v>
                </c:pt>
                <c:pt idx="501">
                  <c:v>14.09.2021</c:v>
                </c:pt>
                <c:pt idx="502">
                  <c:v>15.09.2021</c:v>
                </c:pt>
                <c:pt idx="503">
                  <c:v>16.09.2021</c:v>
                </c:pt>
                <c:pt idx="504">
                  <c:v>17.09.2021</c:v>
                </c:pt>
                <c:pt idx="505">
                  <c:v>18.09.2021</c:v>
                </c:pt>
                <c:pt idx="506">
                  <c:v>19.09.2021</c:v>
                </c:pt>
                <c:pt idx="507">
                  <c:v>20.09.2021</c:v>
                </c:pt>
                <c:pt idx="508">
                  <c:v>21.09.2021</c:v>
                </c:pt>
                <c:pt idx="509">
                  <c:v>22.09.2021</c:v>
                </c:pt>
                <c:pt idx="510">
                  <c:v>23.09.2021</c:v>
                </c:pt>
                <c:pt idx="511">
                  <c:v>24.09.2021</c:v>
                </c:pt>
                <c:pt idx="512">
                  <c:v>25.09.2021</c:v>
                </c:pt>
                <c:pt idx="513">
                  <c:v>26.09.2021</c:v>
                </c:pt>
                <c:pt idx="514">
                  <c:v>27.09.2021</c:v>
                </c:pt>
                <c:pt idx="515">
                  <c:v>28.09.2021</c:v>
                </c:pt>
                <c:pt idx="516">
                  <c:v>29.09.2021</c:v>
                </c:pt>
                <c:pt idx="517">
                  <c:v>30.09.2021</c:v>
                </c:pt>
              </c:strCache>
            </c:strRef>
          </c:cat>
          <c:val>
            <c:numRef>
              <c:f>Лист1!$B$2:$B$519</c:f>
              <c:numCache>
                <c:formatCode>General</c:formatCode>
                <c:ptCount val="518"/>
                <c:pt idx="0">
                  <c:v>90</c:v>
                </c:pt>
                <c:pt idx="1">
                  <c:v>62</c:v>
                </c:pt>
                <c:pt idx="2">
                  <c:v>48</c:v>
                </c:pt>
                <c:pt idx="3">
                  <c:v>41</c:v>
                </c:pt>
                <c:pt idx="4">
                  <c:v>121</c:v>
                </c:pt>
                <c:pt idx="5">
                  <c:v>114</c:v>
                </c:pt>
                <c:pt idx="6">
                  <c:v>89</c:v>
                </c:pt>
                <c:pt idx="7">
                  <c:v>79</c:v>
                </c:pt>
                <c:pt idx="8">
                  <c:v>99</c:v>
                </c:pt>
                <c:pt idx="9">
                  <c:v>33</c:v>
                </c:pt>
                <c:pt idx="10">
                  <c:v>22</c:v>
                </c:pt>
                <c:pt idx="11">
                  <c:v>89</c:v>
                </c:pt>
                <c:pt idx="12">
                  <c:v>107</c:v>
                </c:pt>
                <c:pt idx="13">
                  <c:v>52</c:v>
                </c:pt>
                <c:pt idx="14">
                  <c:v>52</c:v>
                </c:pt>
                <c:pt idx="15">
                  <c:v>64</c:v>
                </c:pt>
                <c:pt idx="16">
                  <c:v>64</c:v>
                </c:pt>
                <c:pt idx="17">
                  <c:v>17</c:v>
                </c:pt>
                <c:pt idx="18">
                  <c:v>83</c:v>
                </c:pt>
                <c:pt idx="19">
                  <c:v>445</c:v>
                </c:pt>
                <c:pt idx="20">
                  <c:v>136</c:v>
                </c:pt>
                <c:pt idx="21">
                  <c:v>280</c:v>
                </c:pt>
                <c:pt idx="22">
                  <c:v>83</c:v>
                </c:pt>
                <c:pt idx="23">
                  <c:v>261</c:v>
                </c:pt>
                <c:pt idx="24">
                  <c:v>89</c:v>
                </c:pt>
                <c:pt idx="25">
                  <c:v>82</c:v>
                </c:pt>
                <c:pt idx="26">
                  <c:v>91</c:v>
                </c:pt>
                <c:pt idx="27">
                  <c:v>148</c:v>
                </c:pt>
                <c:pt idx="28">
                  <c:v>155</c:v>
                </c:pt>
                <c:pt idx="29">
                  <c:v>177</c:v>
                </c:pt>
                <c:pt idx="30">
                  <c:v>126</c:v>
                </c:pt>
                <c:pt idx="31">
                  <c:v>41</c:v>
                </c:pt>
                <c:pt idx="32">
                  <c:v>116</c:v>
                </c:pt>
                <c:pt idx="33">
                  <c:v>125</c:v>
                </c:pt>
                <c:pt idx="34">
                  <c:v>146</c:v>
                </c:pt>
                <c:pt idx="35">
                  <c:v>231</c:v>
                </c:pt>
                <c:pt idx="36">
                  <c:v>210</c:v>
                </c:pt>
                <c:pt idx="37">
                  <c:v>188</c:v>
                </c:pt>
                <c:pt idx="38">
                  <c:v>100</c:v>
                </c:pt>
                <c:pt idx="39">
                  <c:v>59</c:v>
                </c:pt>
                <c:pt idx="40">
                  <c:v>133</c:v>
                </c:pt>
                <c:pt idx="41">
                  <c:v>142</c:v>
                </c:pt>
                <c:pt idx="42">
                  <c:v>157</c:v>
                </c:pt>
                <c:pt idx="43">
                  <c:v>192</c:v>
                </c:pt>
                <c:pt idx="44">
                  <c:v>202</c:v>
                </c:pt>
                <c:pt idx="45">
                  <c:v>171</c:v>
                </c:pt>
                <c:pt idx="46">
                  <c:v>107</c:v>
                </c:pt>
                <c:pt idx="47">
                  <c:v>176</c:v>
                </c:pt>
                <c:pt idx="48">
                  <c:v>175</c:v>
                </c:pt>
                <c:pt idx="49">
                  <c:v>273</c:v>
                </c:pt>
                <c:pt idx="50">
                  <c:v>220</c:v>
                </c:pt>
                <c:pt idx="51">
                  <c:v>151</c:v>
                </c:pt>
                <c:pt idx="52">
                  <c:v>123</c:v>
                </c:pt>
                <c:pt idx="53">
                  <c:v>193</c:v>
                </c:pt>
                <c:pt idx="54">
                  <c:v>188</c:v>
                </c:pt>
                <c:pt idx="55">
                  <c:v>199</c:v>
                </c:pt>
                <c:pt idx="56">
                  <c:v>166</c:v>
                </c:pt>
                <c:pt idx="57">
                  <c:v>198</c:v>
                </c:pt>
                <c:pt idx="58">
                  <c:v>118</c:v>
                </c:pt>
                <c:pt idx="59">
                  <c:v>148</c:v>
                </c:pt>
                <c:pt idx="60">
                  <c:v>153</c:v>
                </c:pt>
                <c:pt idx="61">
                  <c:v>212</c:v>
                </c:pt>
                <c:pt idx="62">
                  <c:v>252</c:v>
                </c:pt>
                <c:pt idx="63">
                  <c:v>247</c:v>
                </c:pt>
                <c:pt idx="64">
                  <c:v>303</c:v>
                </c:pt>
                <c:pt idx="65">
                  <c:v>322</c:v>
                </c:pt>
                <c:pt idx="66">
                  <c:v>329</c:v>
                </c:pt>
                <c:pt idx="67">
                  <c:v>194</c:v>
                </c:pt>
                <c:pt idx="68">
                  <c:v>308</c:v>
                </c:pt>
                <c:pt idx="69">
                  <c:v>387</c:v>
                </c:pt>
                <c:pt idx="70">
                  <c:v>252</c:v>
                </c:pt>
                <c:pt idx="71">
                  <c:v>268</c:v>
                </c:pt>
                <c:pt idx="72">
                  <c:v>211</c:v>
                </c:pt>
                <c:pt idx="73">
                  <c:v>126</c:v>
                </c:pt>
                <c:pt idx="74">
                  <c:v>240</c:v>
                </c:pt>
                <c:pt idx="75">
                  <c:v>265</c:v>
                </c:pt>
                <c:pt idx="76">
                  <c:v>342</c:v>
                </c:pt>
                <c:pt idx="77">
                  <c:v>273</c:v>
                </c:pt>
                <c:pt idx="78">
                  <c:v>270</c:v>
                </c:pt>
                <c:pt idx="79">
                  <c:v>193</c:v>
                </c:pt>
                <c:pt idx="80">
                  <c:v>91</c:v>
                </c:pt>
                <c:pt idx="81">
                  <c:v>132</c:v>
                </c:pt>
                <c:pt idx="82">
                  <c:v>257</c:v>
                </c:pt>
                <c:pt idx="83">
                  <c:v>318</c:v>
                </c:pt>
                <c:pt idx="84">
                  <c:v>233</c:v>
                </c:pt>
                <c:pt idx="85">
                  <c:v>201</c:v>
                </c:pt>
                <c:pt idx="86">
                  <c:v>301</c:v>
                </c:pt>
                <c:pt idx="87">
                  <c:v>245</c:v>
                </c:pt>
                <c:pt idx="88">
                  <c:v>308</c:v>
                </c:pt>
                <c:pt idx="89">
                  <c:v>323</c:v>
                </c:pt>
                <c:pt idx="90">
                  <c:v>255</c:v>
                </c:pt>
                <c:pt idx="91">
                  <c:v>229</c:v>
                </c:pt>
                <c:pt idx="92">
                  <c:v>302</c:v>
                </c:pt>
                <c:pt idx="93">
                  <c:v>245</c:v>
                </c:pt>
                <c:pt idx="94">
                  <c:v>126</c:v>
                </c:pt>
                <c:pt idx="95">
                  <c:v>225</c:v>
                </c:pt>
                <c:pt idx="96">
                  <c:v>251</c:v>
                </c:pt>
                <c:pt idx="97">
                  <c:v>258</c:v>
                </c:pt>
                <c:pt idx="98">
                  <c:v>242</c:v>
                </c:pt>
                <c:pt idx="99">
                  <c:v>182</c:v>
                </c:pt>
                <c:pt idx="100">
                  <c:v>200</c:v>
                </c:pt>
                <c:pt idx="101">
                  <c:v>165</c:v>
                </c:pt>
                <c:pt idx="102">
                  <c:v>275</c:v>
                </c:pt>
                <c:pt idx="103">
                  <c:v>258</c:v>
                </c:pt>
                <c:pt idx="104">
                  <c:v>278</c:v>
                </c:pt>
                <c:pt idx="105">
                  <c:v>280</c:v>
                </c:pt>
                <c:pt idx="106">
                  <c:v>352</c:v>
                </c:pt>
                <c:pt idx="107">
                  <c:v>312</c:v>
                </c:pt>
                <c:pt idx="108">
                  <c:v>323</c:v>
                </c:pt>
                <c:pt idx="109">
                  <c:v>342</c:v>
                </c:pt>
                <c:pt idx="110">
                  <c:v>284</c:v>
                </c:pt>
                <c:pt idx="111">
                  <c:v>242</c:v>
                </c:pt>
                <c:pt idx="112">
                  <c:v>262</c:v>
                </c:pt>
                <c:pt idx="113">
                  <c:v>285</c:v>
                </c:pt>
                <c:pt idx="114">
                  <c:v>304</c:v>
                </c:pt>
                <c:pt idx="115">
                  <c:v>308</c:v>
                </c:pt>
                <c:pt idx="116">
                  <c:v>299</c:v>
                </c:pt>
                <c:pt idx="117">
                  <c:v>287</c:v>
                </c:pt>
                <c:pt idx="118">
                  <c:v>277</c:v>
                </c:pt>
                <c:pt idx="119">
                  <c:v>344</c:v>
                </c:pt>
                <c:pt idx="120">
                  <c:v>362</c:v>
                </c:pt>
                <c:pt idx="121">
                  <c:v>365</c:v>
                </c:pt>
                <c:pt idx="122">
                  <c:v>368</c:v>
                </c:pt>
                <c:pt idx="123">
                  <c:v>317</c:v>
                </c:pt>
                <c:pt idx="124">
                  <c:v>386</c:v>
                </c:pt>
                <c:pt idx="125">
                  <c:v>442</c:v>
                </c:pt>
                <c:pt idx="126">
                  <c:v>424</c:v>
                </c:pt>
                <c:pt idx="127">
                  <c:v>358</c:v>
                </c:pt>
                <c:pt idx="128">
                  <c:v>384</c:v>
                </c:pt>
                <c:pt idx="129">
                  <c:v>395</c:v>
                </c:pt>
                <c:pt idx="130">
                  <c:v>384</c:v>
                </c:pt>
                <c:pt idx="131">
                  <c:v>458</c:v>
                </c:pt>
                <c:pt idx="132">
                  <c:v>512</c:v>
                </c:pt>
                <c:pt idx="133">
                  <c:v>505</c:v>
                </c:pt>
                <c:pt idx="134">
                  <c:v>481</c:v>
                </c:pt>
                <c:pt idx="135">
                  <c:v>412</c:v>
                </c:pt>
                <c:pt idx="136">
                  <c:v>498</c:v>
                </c:pt>
                <c:pt idx="137">
                  <c:v>465</c:v>
                </c:pt>
                <c:pt idx="138">
                  <c:v>439</c:v>
                </c:pt>
                <c:pt idx="139">
                  <c:v>507</c:v>
                </c:pt>
                <c:pt idx="140">
                  <c:v>495</c:v>
                </c:pt>
                <c:pt idx="141">
                  <c:v>502</c:v>
                </c:pt>
                <c:pt idx="142">
                  <c:v>400</c:v>
                </c:pt>
                <c:pt idx="143">
                  <c:v>382</c:v>
                </c:pt>
                <c:pt idx="144">
                  <c:v>524</c:v>
                </c:pt>
                <c:pt idx="145">
                  <c:v>529</c:v>
                </c:pt>
                <c:pt idx="146">
                  <c:v>572</c:v>
                </c:pt>
                <c:pt idx="147">
                  <c:v>380</c:v>
                </c:pt>
                <c:pt idx="148">
                  <c:v>417</c:v>
                </c:pt>
                <c:pt idx="149">
                  <c:v>402</c:v>
                </c:pt>
                <c:pt idx="150">
                  <c:v>375</c:v>
                </c:pt>
                <c:pt idx="151">
                  <c:v>362</c:v>
                </c:pt>
                <c:pt idx="152">
                  <c:v>418</c:v>
                </c:pt>
                <c:pt idx="153">
                  <c:v>502</c:v>
                </c:pt>
                <c:pt idx="154">
                  <c:v>503</c:v>
                </c:pt>
                <c:pt idx="155">
                  <c:v>473</c:v>
                </c:pt>
                <c:pt idx="156">
                  <c:v>480</c:v>
                </c:pt>
                <c:pt idx="157">
                  <c:v>512</c:v>
                </c:pt>
                <c:pt idx="158">
                  <c:v>471</c:v>
                </c:pt>
                <c:pt idx="159">
                  <c:v>542</c:v>
                </c:pt>
                <c:pt idx="160">
                  <c:v>528</c:v>
                </c:pt>
                <c:pt idx="161">
                  <c:v>481</c:v>
                </c:pt>
                <c:pt idx="162">
                  <c:v>493</c:v>
                </c:pt>
                <c:pt idx="163">
                  <c:v>375</c:v>
                </c:pt>
                <c:pt idx="164">
                  <c:v>371</c:v>
                </c:pt>
                <c:pt idx="165">
                  <c:v>374</c:v>
                </c:pt>
                <c:pt idx="166">
                  <c:v>443</c:v>
                </c:pt>
                <c:pt idx="167">
                  <c:v>465</c:v>
                </c:pt>
                <c:pt idx="168">
                  <c:v>533</c:v>
                </c:pt>
                <c:pt idx="169">
                  <c:v>687</c:v>
                </c:pt>
                <c:pt idx="170">
                  <c:v>612</c:v>
                </c:pt>
                <c:pt idx="171">
                  <c:v>651</c:v>
                </c:pt>
                <c:pt idx="172">
                  <c:v>590</c:v>
                </c:pt>
                <c:pt idx="173">
                  <c:v>619</c:v>
                </c:pt>
                <c:pt idx="174">
                  <c:v>720</c:v>
                </c:pt>
                <c:pt idx="175">
                  <c:v>680</c:v>
                </c:pt>
                <c:pt idx="176">
                  <c:v>617</c:v>
                </c:pt>
                <c:pt idx="177">
                  <c:v>571</c:v>
                </c:pt>
                <c:pt idx="178">
                  <c:v>440</c:v>
                </c:pt>
                <c:pt idx="179">
                  <c:v>471</c:v>
                </c:pt>
                <c:pt idx="180">
                  <c:v>615</c:v>
                </c:pt>
                <c:pt idx="181">
                  <c:v>679</c:v>
                </c:pt>
                <c:pt idx="182">
                  <c:v>695</c:v>
                </c:pt>
                <c:pt idx="183">
                  <c:v>592</c:v>
                </c:pt>
                <c:pt idx="184">
                  <c:v>530</c:v>
                </c:pt>
                <c:pt idx="185">
                  <c:v>563</c:v>
                </c:pt>
                <c:pt idx="186">
                  <c:v>527</c:v>
                </c:pt>
                <c:pt idx="187">
                  <c:v>890</c:v>
                </c:pt>
                <c:pt idx="188">
                  <c:v>928</c:v>
                </c:pt>
                <c:pt idx="189">
                  <c:v>1000</c:v>
                </c:pt>
                <c:pt idx="190">
                  <c:v>1094</c:v>
                </c:pt>
                <c:pt idx="191">
                  <c:v>1194</c:v>
                </c:pt>
                <c:pt idx="192">
                  <c:v>1138</c:v>
                </c:pt>
                <c:pt idx="193">
                  <c:v>1180</c:v>
                </c:pt>
                <c:pt idx="194">
                  <c:v>1289</c:v>
                </c:pt>
                <c:pt idx="195">
                  <c:v>1115</c:v>
                </c:pt>
                <c:pt idx="196">
                  <c:v>1122</c:v>
                </c:pt>
                <c:pt idx="197">
                  <c:v>1134</c:v>
                </c:pt>
                <c:pt idx="198">
                  <c:v>1286</c:v>
                </c:pt>
                <c:pt idx="199">
                  <c:v>1062</c:v>
                </c:pt>
                <c:pt idx="200">
                  <c:v>1185</c:v>
                </c:pt>
                <c:pt idx="201">
                  <c:v>1170</c:v>
                </c:pt>
                <c:pt idx="202">
                  <c:v>1301</c:v>
                </c:pt>
                <c:pt idx="203">
                  <c:v>1350</c:v>
                </c:pt>
                <c:pt idx="204">
                  <c:v>1232</c:v>
                </c:pt>
                <c:pt idx="205">
                  <c:v>1444</c:v>
                </c:pt>
                <c:pt idx="206">
                  <c:v>1326</c:v>
                </c:pt>
                <c:pt idx="207">
                  <c:v>1453</c:v>
                </c:pt>
                <c:pt idx="208">
                  <c:v>1454</c:v>
                </c:pt>
                <c:pt idx="209">
                  <c:v>668.7</c:v>
                </c:pt>
                <c:pt idx="210">
                  <c:v>1312</c:v>
                </c:pt>
                <c:pt idx="211">
                  <c:v>1231</c:v>
                </c:pt>
                <c:pt idx="212">
                  <c:v>1558</c:v>
                </c:pt>
                <c:pt idx="213">
                  <c:v>768</c:v>
                </c:pt>
                <c:pt idx="214">
                  <c:v>564</c:v>
                </c:pt>
                <c:pt idx="215">
                  <c:v>793</c:v>
                </c:pt>
                <c:pt idx="216">
                  <c:v>838</c:v>
                </c:pt>
                <c:pt idx="217">
                  <c:v>727</c:v>
                </c:pt>
                <c:pt idx="218">
                  <c:v>1330</c:v>
                </c:pt>
                <c:pt idx="219">
                  <c:v>1638</c:v>
                </c:pt>
                <c:pt idx="220">
                  <c:v>694</c:v>
                </c:pt>
                <c:pt idx="221">
                  <c:v>627</c:v>
                </c:pt>
                <c:pt idx="222">
                  <c:v>1408</c:v>
                </c:pt>
                <c:pt idx="223">
                  <c:v>1265</c:v>
                </c:pt>
                <c:pt idx="224">
                  <c:v>1233</c:v>
                </c:pt>
                <c:pt idx="225">
                  <c:v>1262</c:v>
                </c:pt>
                <c:pt idx="226">
                  <c:v>1168</c:v>
                </c:pt>
                <c:pt idx="227">
                  <c:v>1278</c:v>
                </c:pt>
                <c:pt idx="228">
                  <c:v>1135</c:v>
                </c:pt>
                <c:pt idx="229">
                  <c:v>1363</c:v>
                </c:pt>
                <c:pt idx="230">
                  <c:v>1553</c:v>
                </c:pt>
                <c:pt idx="231">
                  <c:v>1382</c:v>
                </c:pt>
                <c:pt idx="232">
                  <c:v>1390</c:v>
                </c:pt>
                <c:pt idx="233">
                  <c:v>1633</c:v>
                </c:pt>
                <c:pt idx="234">
                  <c:v>1380</c:v>
                </c:pt>
                <c:pt idx="235">
                  <c:v>1387</c:v>
                </c:pt>
                <c:pt idx="236">
                  <c:v>1212</c:v>
                </c:pt>
                <c:pt idx="237">
                  <c:v>1310</c:v>
                </c:pt>
                <c:pt idx="238">
                  <c:v>1288</c:v>
                </c:pt>
                <c:pt idx="239">
                  <c:v>1439</c:v>
                </c:pt>
                <c:pt idx="240">
                  <c:v>753</c:v>
                </c:pt>
                <c:pt idx="241">
                  <c:v>409</c:v>
                </c:pt>
                <c:pt idx="242">
                  <c:v>688</c:v>
                </c:pt>
                <c:pt idx="243">
                  <c:v>1038</c:v>
                </c:pt>
                <c:pt idx="244">
                  <c:v>1104</c:v>
                </c:pt>
                <c:pt idx="245">
                  <c:v>1058</c:v>
                </c:pt>
                <c:pt idx="246">
                  <c:v>641</c:v>
                </c:pt>
                <c:pt idx="247">
                  <c:v>905</c:v>
                </c:pt>
                <c:pt idx="248">
                  <c:v>774</c:v>
                </c:pt>
                <c:pt idx="249">
                  <c:v>730</c:v>
                </c:pt>
                <c:pt idx="250">
                  <c:v>1160</c:v>
                </c:pt>
                <c:pt idx="251">
                  <c:v>889</c:v>
                </c:pt>
                <c:pt idx="252">
                  <c:v>616</c:v>
                </c:pt>
                <c:pt idx="253">
                  <c:v>687</c:v>
                </c:pt>
                <c:pt idx="254">
                  <c:v>337</c:v>
                </c:pt>
                <c:pt idx="255">
                  <c:v>425</c:v>
                </c:pt>
                <c:pt idx="256">
                  <c:v>562</c:v>
                </c:pt>
                <c:pt idx="257">
                  <c:v>790</c:v>
                </c:pt>
                <c:pt idx="258">
                  <c:v>766</c:v>
                </c:pt>
                <c:pt idx="259">
                  <c:v>576</c:v>
                </c:pt>
                <c:pt idx="260">
                  <c:v>377</c:v>
                </c:pt>
                <c:pt idx="261">
                  <c:v>481</c:v>
                </c:pt>
                <c:pt idx="262">
                  <c:v>180</c:v>
                </c:pt>
                <c:pt idx="263">
                  <c:v>436</c:v>
                </c:pt>
                <c:pt idx="264">
                  <c:v>590</c:v>
                </c:pt>
                <c:pt idx="265">
                  <c:v>812</c:v>
                </c:pt>
                <c:pt idx="266">
                  <c:v>663</c:v>
                </c:pt>
                <c:pt idx="267">
                  <c:v>575</c:v>
                </c:pt>
                <c:pt idx="268">
                  <c:v>542</c:v>
                </c:pt>
                <c:pt idx="269">
                  <c:v>230</c:v>
                </c:pt>
                <c:pt idx="270">
                  <c:v>202</c:v>
                </c:pt>
                <c:pt idx="271">
                  <c:v>484</c:v>
                </c:pt>
                <c:pt idx="272">
                  <c:v>568</c:v>
                </c:pt>
                <c:pt idx="273">
                  <c:v>594</c:v>
                </c:pt>
                <c:pt idx="274">
                  <c:v>536</c:v>
                </c:pt>
                <c:pt idx="275">
                  <c:v>528</c:v>
                </c:pt>
                <c:pt idx="276">
                  <c:v>412</c:v>
                </c:pt>
                <c:pt idx="277">
                  <c:v>218</c:v>
                </c:pt>
                <c:pt idx="278">
                  <c:v>512</c:v>
                </c:pt>
                <c:pt idx="279">
                  <c:v>648</c:v>
                </c:pt>
                <c:pt idx="280">
                  <c:v>672</c:v>
                </c:pt>
                <c:pt idx="281">
                  <c:v>644</c:v>
                </c:pt>
                <c:pt idx="282">
                  <c:v>589</c:v>
                </c:pt>
                <c:pt idx="283">
                  <c:v>518</c:v>
                </c:pt>
                <c:pt idx="284">
                  <c:v>141</c:v>
                </c:pt>
                <c:pt idx="285">
                  <c:v>512</c:v>
                </c:pt>
                <c:pt idx="286">
                  <c:v>601</c:v>
                </c:pt>
                <c:pt idx="287">
                  <c:v>641</c:v>
                </c:pt>
                <c:pt idx="288">
                  <c:v>638</c:v>
                </c:pt>
                <c:pt idx="289">
                  <c:v>591</c:v>
                </c:pt>
                <c:pt idx="290">
                  <c:v>578</c:v>
                </c:pt>
                <c:pt idx="291">
                  <c:v>614</c:v>
                </c:pt>
                <c:pt idx="292">
                  <c:v>720</c:v>
                </c:pt>
                <c:pt idx="293">
                  <c:v>592</c:v>
                </c:pt>
                <c:pt idx="294">
                  <c:v>688</c:v>
                </c:pt>
                <c:pt idx="295">
                  <c:v>601</c:v>
                </c:pt>
                <c:pt idx="296">
                  <c:v>673</c:v>
                </c:pt>
                <c:pt idx="297">
                  <c:v>702</c:v>
                </c:pt>
                <c:pt idx="298">
                  <c:v>781</c:v>
                </c:pt>
                <c:pt idx="299">
                  <c:v>520</c:v>
                </c:pt>
                <c:pt idx="300">
                  <c:v>425</c:v>
                </c:pt>
                <c:pt idx="301">
                  <c:v>567</c:v>
                </c:pt>
                <c:pt idx="302">
                  <c:v>601</c:v>
                </c:pt>
                <c:pt idx="303">
                  <c:v>689</c:v>
                </c:pt>
                <c:pt idx="304">
                  <c:v>655</c:v>
                </c:pt>
                <c:pt idx="305">
                  <c:v>609</c:v>
                </c:pt>
                <c:pt idx="306">
                  <c:v>701</c:v>
                </c:pt>
                <c:pt idx="307">
                  <c:v>658</c:v>
                </c:pt>
                <c:pt idx="308">
                  <c:v>822</c:v>
                </c:pt>
                <c:pt idx="309">
                  <c:v>845</c:v>
                </c:pt>
                <c:pt idx="310">
                  <c:v>862</c:v>
                </c:pt>
                <c:pt idx="311">
                  <c:v>912</c:v>
                </c:pt>
                <c:pt idx="312">
                  <c:v>899</c:v>
                </c:pt>
                <c:pt idx="313">
                  <c:v>958</c:v>
                </c:pt>
                <c:pt idx="314">
                  <c:v>1012</c:v>
                </c:pt>
                <c:pt idx="315">
                  <c:v>1039</c:v>
                </c:pt>
                <c:pt idx="316">
                  <c:v>1189</c:v>
                </c:pt>
                <c:pt idx="317">
                  <c:v>983</c:v>
                </c:pt>
                <c:pt idx="318">
                  <c:v>1152</c:v>
                </c:pt>
                <c:pt idx="319">
                  <c:v>1289</c:v>
                </c:pt>
                <c:pt idx="320">
                  <c:v>1345</c:v>
                </c:pt>
                <c:pt idx="321">
                  <c:v>1412</c:v>
                </c:pt>
                <c:pt idx="322">
                  <c:v>1585</c:v>
                </c:pt>
                <c:pt idx="323">
                  <c:v>1635</c:v>
                </c:pt>
                <c:pt idx="324">
                  <c:v>1589</c:v>
                </c:pt>
                <c:pt idx="325">
                  <c:v>1512</c:v>
                </c:pt>
                <c:pt idx="326">
                  <c:v>1755</c:v>
                </c:pt>
                <c:pt idx="327">
                  <c:v>1932</c:v>
                </c:pt>
                <c:pt idx="328">
                  <c:v>1996</c:v>
                </c:pt>
                <c:pt idx="329">
                  <c:v>2065</c:v>
                </c:pt>
                <c:pt idx="330">
                  <c:v>2114</c:v>
                </c:pt>
                <c:pt idx="331">
                  <c:v>2032</c:v>
                </c:pt>
                <c:pt idx="332">
                  <c:v>1934</c:v>
                </c:pt>
                <c:pt idx="333">
                  <c:v>2056</c:v>
                </c:pt>
                <c:pt idx="334">
                  <c:v>2093</c:v>
                </c:pt>
                <c:pt idx="335">
                  <c:v>2055</c:v>
                </c:pt>
                <c:pt idx="336">
                  <c:v>1896</c:v>
                </c:pt>
                <c:pt idx="337">
                  <c:v>1756</c:v>
                </c:pt>
                <c:pt idx="338">
                  <c:v>1532</c:v>
                </c:pt>
                <c:pt idx="339">
                  <c:v>1387</c:v>
                </c:pt>
                <c:pt idx="340">
                  <c:v>1128</c:v>
                </c:pt>
                <c:pt idx="341">
                  <c:v>1105</c:v>
                </c:pt>
                <c:pt idx="342">
                  <c:v>1105</c:v>
                </c:pt>
                <c:pt idx="343">
                  <c:v>1153</c:v>
                </c:pt>
                <c:pt idx="344">
                  <c:v>1087</c:v>
                </c:pt>
                <c:pt idx="345">
                  <c:v>959</c:v>
                </c:pt>
                <c:pt idx="346">
                  <c:v>895</c:v>
                </c:pt>
                <c:pt idx="347">
                  <c:v>1214</c:v>
                </c:pt>
                <c:pt idx="348">
                  <c:v>1289</c:v>
                </c:pt>
                <c:pt idx="349">
                  <c:v>1244</c:v>
                </c:pt>
                <c:pt idx="350">
                  <c:v>1197</c:v>
                </c:pt>
                <c:pt idx="351">
                  <c:v>1324</c:v>
                </c:pt>
                <c:pt idx="352">
                  <c:v>1145</c:v>
                </c:pt>
                <c:pt idx="353">
                  <c:v>1093</c:v>
                </c:pt>
                <c:pt idx="354">
                  <c:v>953</c:v>
                </c:pt>
                <c:pt idx="355">
                  <c:v>923</c:v>
                </c:pt>
                <c:pt idx="356">
                  <c:v>850</c:v>
                </c:pt>
                <c:pt idx="357">
                  <c:v>911</c:v>
                </c:pt>
                <c:pt idx="358">
                  <c:v>809</c:v>
                </c:pt>
                <c:pt idx="359">
                  <c:v>631</c:v>
                </c:pt>
                <c:pt idx="360">
                  <c:v>529</c:v>
                </c:pt>
                <c:pt idx="361">
                  <c:v>489</c:v>
                </c:pt>
                <c:pt idx="362">
                  <c:v>503</c:v>
                </c:pt>
                <c:pt idx="363">
                  <c:v>473</c:v>
                </c:pt>
                <c:pt idx="364">
                  <c:v>515</c:v>
                </c:pt>
                <c:pt idx="365">
                  <c:v>479</c:v>
                </c:pt>
                <c:pt idx="366">
                  <c:v>431</c:v>
                </c:pt>
                <c:pt idx="367">
                  <c:v>392</c:v>
                </c:pt>
                <c:pt idx="368">
                  <c:v>337</c:v>
                </c:pt>
                <c:pt idx="369">
                  <c:v>359</c:v>
                </c:pt>
                <c:pt idx="370">
                  <c:v>451</c:v>
                </c:pt>
                <c:pt idx="371">
                  <c:v>433</c:v>
                </c:pt>
                <c:pt idx="372">
                  <c:v>399</c:v>
                </c:pt>
                <c:pt idx="373">
                  <c:v>339</c:v>
                </c:pt>
                <c:pt idx="374">
                  <c:v>197</c:v>
                </c:pt>
                <c:pt idx="375">
                  <c:v>146</c:v>
                </c:pt>
                <c:pt idx="376">
                  <c:v>196</c:v>
                </c:pt>
                <c:pt idx="377">
                  <c:v>225</c:v>
                </c:pt>
                <c:pt idx="378">
                  <c:v>189</c:v>
                </c:pt>
                <c:pt idx="379">
                  <c:v>177</c:v>
                </c:pt>
                <c:pt idx="380">
                  <c:v>193</c:v>
                </c:pt>
                <c:pt idx="381">
                  <c:v>174</c:v>
                </c:pt>
                <c:pt idx="382">
                  <c:v>232</c:v>
                </c:pt>
                <c:pt idx="383">
                  <c:v>247</c:v>
                </c:pt>
                <c:pt idx="384">
                  <c:v>193</c:v>
                </c:pt>
                <c:pt idx="385">
                  <c:v>277</c:v>
                </c:pt>
                <c:pt idx="386">
                  <c:v>252</c:v>
                </c:pt>
                <c:pt idx="387">
                  <c:v>238</c:v>
                </c:pt>
                <c:pt idx="388">
                  <c:v>196</c:v>
                </c:pt>
                <c:pt idx="389">
                  <c:v>128</c:v>
                </c:pt>
                <c:pt idx="390">
                  <c:v>128</c:v>
                </c:pt>
                <c:pt idx="391">
                  <c:v>119</c:v>
                </c:pt>
                <c:pt idx="392">
                  <c:v>105</c:v>
                </c:pt>
                <c:pt idx="393">
                  <c:v>109</c:v>
                </c:pt>
                <c:pt idx="394">
                  <c:v>95</c:v>
                </c:pt>
                <c:pt idx="395">
                  <c:v>63</c:v>
                </c:pt>
                <c:pt idx="396">
                  <c:v>102</c:v>
                </c:pt>
                <c:pt idx="397">
                  <c:v>107</c:v>
                </c:pt>
                <c:pt idx="398">
                  <c:v>114</c:v>
                </c:pt>
                <c:pt idx="399">
                  <c:v>105</c:v>
                </c:pt>
                <c:pt idx="400">
                  <c:v>78</c:v>
                </c:pt>
                <c:pt idx="401">
                  <c:v>27</c:v>
                </c:pt>
                <c:pt idx="402">
                  <c:v>22</c:v>
                </c:pt>
                <c:pt idx="403">
                  <c:v>83</c:v>
                </c:pt>
                <c:pt idx="404">
                  <c:v>115</c:v>
                </c:pt>
                <c:pt idx="405">
                  <c:v>124</c:v>
                </c:pt>
                <c:pt idx="406">
                  <c:v>117</c:v>
                </c:pt>
                <c:pt idx="407">
                  <c:v>93</c:v>
                </c:pt>
                <c:pt idx="408">
                  <c:v>77</c:v>
                </c:pt>
                <c:pt idx="409">
                  <c:v>62</c:v>
                </c:pt>
                <c:pt idx="410">
                  <c:v>79</c:v>
                </c:pt>
                <c:pt idx="411">
                  <c:v>92</c:v>
                </c:pt>
                <c:pt idx="412">
                  <c:v>80</c:v>
                </c:pt>
                <c:pt idx="413">
                  <c:v>82</c:v>
                </c:pt>
                <c:pt idx="414">
                  <c:v>63</c:v>
                </c:pt>
                <c:pt idx="415">
                  <c:v>48</c:v>
                </c:pt>
                <c:pt idx="416">
                  <c:v>36</c:v>
                </c:pt>
                <c:pt idx="417">
                  <c:v>34</c:v>
                </c:pt>
                <c:pt idx="418">
                  <c:v>62</c:v>
                </c:pt>
                <c:pt idx="419">
                  <c:v>69</c:v>
                </c:pt>
                <c:pt idx="420">
                  <c:v>84</c:v>
                </c:pt>
                <c:pt idx="421">
                  <c:v>53</c:v>
                </c:pt>
                <c:pt idx="422">
                  <c:v>38</c:v>
                </c:pt>
                <c:pt idx="423">
                  <c:v>34</c:v>
                </c:pt>
                <c:pt idx="424">
                  <c:v>53</c:v>
                </c:pt>
                <c:pt idx="425">
                  <c:v>63</c:v>
                </c:pt>
                <c:pt idx="426">
                  <c:v>68</c:v>
                </c:pt>
                <c:pt idx="427">
                  <c:v>51</c:v>
                </c:pt>
                <c:pt idx="428">
                  <c:v>63</c:v>
                </c:pt>
                <c:pt idx="429">
                  <c:v>48</c:v>
                </c:pt>
                <c:pt idx="430">
                  <c:v>65</c:v>
                </c:pt>
                <c:pt idx="431">
                  <c:v>64</c:v>
                </c:pt>
                <c:pt idx="432">
                  <c:v>56</c:v>
                </c:pt>
                <c:pt idx="433">
                  <c:v>92</c:v>
                </c:pt>
                <c:pt idx="434">
                  <c:v>87</c:v>
                </c:pt>
                <c:pt idx="435">
                  <c:v>77</c:v>
                </c:pt>
                <c:pt idx="436">
                  <c:v>63</c:v>
                </c:pt>
                <c:pt idx="437">
                  <c:v>42</c:v>
                </c:pt>
                <c:pt idx="438">
                  <c:v>56</c:v>
                </c:pt>
                <c:pt idx="439">
                  <c:v>83</c:v>
                </c:pt>
                <c:pt idx="440">
                  <c:v>91</c:v>
                </c:pt>
                <c:pt idx="441">
                  <c:v>79</c:v>
                </c:pt>
                <c:pt idx="442">
                  <c:v>63</c:v>
                </c:pt>
                <c:pt idx="443">
                  <c:v>52</c:v>
                </c:pt>
                <c:pt idx="444">
                  <c:v>44</c:v>
                </c:pt>
                <c:pt idx="445">
                  <c:v>76</c:v>
                </c:pt>
                <c:pt idx="446">
                  <c:v>92</c:v>
                </c:pt>
                <c:pt idx="447">
                  <c:v>117</c:v>
                </c:pt>
                <c:pt idx="448">
                  <c:v>105</c:v>
                </c:pt>
                <c:pt idx="449">
                  <c:v>90</c:v>
                </c:pt>
                <c:pt idx="450">
                  <c:v>52</c:v>
                </c:pt>
                <c:pt idx="451">
                  <c:v>64</c:v>
                </c:pt>
                <c:pt idx="452">
                  <c:v>92</c:v>
                </c:pt>
                <c:pt idx="453">
                  <c:v>96</c:v>
                </c:pt>
                <c:pt idx="454">
                  <c:v>109</c:v>
                </c:pt>
                <c:pt idx="455">
                  <c:v>117</c:v>
                </c:pt>
                <c:pt idx="456">
                  <c:v>84</c:v>
                </c:pt>
                <c:pt idx="457">
                  <c:v>53</c:v>
                </c:pt>
                <c:pt idx="458">
                  <c:v>62</c:v>
                </c:pt>
                <c:pt idx="459">
                  <c:v>117</c:v>
                </c:pt>
                <c:pt idx="460">
                  <c:v>138</c:v>
                </c:pt>
                <c:pt idx="461">
                  <c:v>127</c:v>
                </c:pt>
                <c:pt idx="462">
                  <c:v>145</c:v>
                </c:pt>
                <c:pt idx="463">
                  <c:v>122</c:v>
                </c:pt>
                <c:pt idx="464">
                  <c:v>93</c:v>
                </c:pt>
                <c:pt idx="465">
                  <c:v>97</c:v>
                </c:pt>
                <c:pt idx="466">
                  <c:v>138</c:v>
                </c:pt>
                <c:pt idx="467">
                  <c:v>167</c:v>
                </c:pt>
                <c:pt idx="468">
                  <c:v>193</c:v>
                </c:pt>
                <c:pt idx="469">
                  <c:v>201</c:v>
                </c:pt>
                <c:pt idx="470">
                  <c:v>187</c:v>
                </c:pt>
                <c:pt idx="471">
                  <c:v>156</c:v>
                </c:pt>
                <c:pt idx="472">
                  <c:v>117</c:v>
                </c:pt>
                <c:pt idx="473">
                  <c:v>147</c:v>
                </c:pt>
                <c:pt idx="474">
                  <c:v>162</c:v>
                </c:pt>
                <c:pt idx="475">
                  <c:v>197</c:v>
                </c:pt>
                <c:pt idx="476">
                  <c:v>212</c:v>
                </c:pt>
                <c:pt idx="477">
                  <c:v>227</c:v>
                </c:pt>
                <c:pt idx="478">
                  <c:v>191</c:v>
                </c:pt>
                <c:pt idx="479">
                  <c:v>206</c:v>
                </c:pt>
                <c:pt idx="480">
                  <c:v>239</c:v>
                </c:pt>
                <c:pt idx="481">
                  <c:v>267</c:v>
                </c:pt>
                <c:pt idx="482">
                  <c:v>286</c:v>
                </c:pt>
                <c:pt idx="483">
                  <c:v>277</c:v>
                </c:pt>
                <c:pt idx="484">
                  <c:v>274</c:v>
                </c:pt>
                <c:pt idx="485">
                  <c:v>232</c:v>
                </c:pt>
                <c:pt idx="486">
                  <c:v>142</c:v>
                </c:pt>
                <c:pt idx="487">
                  <c:v>178</c:v>
                </c:pt>
                <c:pt idx="488">
                  <c:v>238</c:v>
                </c:pt>
                <c:pt idx="489">
                  <c:v>312</c:v>
                </c:pt>
                <c:pt idx="490">
                  <c:v>426</c:v>
                </c:pt>
                <c:pt idx="491">
                  <c:v>439</c:v>
                </c:pt>
                <c:pt idx="492">
                  <c:v>312</c:v>
                </c:pt>
                <c:pt idx="493">
                  <c:v>338</c:v>
                </c:pt>
                <c:pt idx="494">
                  <c:v>478</c:v>
                </c:pt>
                <c:pt idx="495">
                  <c:v>531</c:v>
                </c:pt>
                <c:pt idx="496">
                  <c:v>642</c:v>
                </c:pt>
                <c:pt idx="497">
                  <c:v>598</c:v>
                </c:pt>
                <c:pt idx="498">
                  <c:v>512</c:v>
                </c:pt>
                <c:pt idx="499">
                  <c:v>499</c:v>
                </c:pt>
                <c:pt idx="500">
                  <c:v>443</c:v>
                </c:pt>
                <c:pt idx="501">
                  <c:v>586</c:v>
                </c:pt>
                <c:pt idx="502">
                  <c:v>642</c:v>
                </c:pt>
                <c:pt idx="503">
                  <c:v>714</c:v>
                </c:pt>
                <c:pt idx="504">
                  <c:v>802</c:v>
                </c:pt>
                <c:pt idx="505">
                  <c:v>778</c:v>
                </c:pt>
                <c:pt idx="506">
                  <c:v>648</c:v>
                </c:pt>
                <c:pt idx="507">
                  <c:v>674</c:v>
                </c:pt>
                <c:pt idx="508">
                  <c:v>725</c:v>
                </c:pt>
                <c:pt idx="509">
                  <c:v>914</c:v>
                </c:pt>
                <c:pt idx="510">
                  <c:v>955</c:v>
                </c:pt>
                <c:pt idx="511">
                  <c:v>1012</c:v>
                </c:pt>
                <c:pt idx="512">
                  <c:v>1025</c:v>
                </c:pt>
                <c:pt idx="513">
                  <c:v>582</c:v>
                </c:pt>
                <c:pt idx="514">
                  <c:v>661</c:v>
                </c:pt>
                <c:pt idx="515">
                  <c:v>1195</c:v>
                </c:pt>
                <c:pt idx="516">
                  <c:v>1230</c:v>
                </c:pt>
                <c:pt idx="517">
                  <c:v>1314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E4-402C-AE07-C20E6B845A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430400"/>
        <c:axId val="179500672"/>
      </c:barChart>
      <c:catAx>
        <c:axId val="147430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79500672"/>
        <c:crosses val="autoZero"/>
        <c:auto val="1"/>
        <c:lblAlgn val="ctr"/>
        <c:lblOffset val="100"/>
        <c:tickLblSkip val="1"/>
        <c:noMultiLvlLbl val="1"/>
      </c:catAx>
      <c:valAx>
        <c:axId val="17950067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474304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5" name="Shape 19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455120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8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9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21" name="Picture Placeholder 8"/>
          <p:cNvSpPr>
            <a:spLocks noGrp="1"/>
          </p:cNvSpPr>
          <p:nvPr>
            <p:ph type="pic" idx="13"/>
          </p:nvPr>
        </p:nvSpPr>
        <p:spPr>
          <a:xfrm>
            <a:off x="12192000" y="0"/>
            <a:ext cx="12192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2" name="Title Text"/>
          <p:cNvSpPr txBox="1">
            <a:spLocks noGrp="1"/>
          </p:cNvSpPr>
          <p:nvPr>
            <p:ph type="title"/>
          </p:nvPr>
        </p:nvSpPr>
        <p:spPr>
          <a:xfrm>
            <a:off x="2049941" y="5210588"/>
            <a:ext cx="20293225" cy="3294823"/>
          </a:xfrm>
          <a:prstGeom prst="rect">
            <a:avLst/>
          </a:prstGeom>
          <a:effectLst>
            <a:outerShdw blurRad="1270000" dist="635000" dir="5400000" rotWithShape="0">
              <a:srgbClr val="000000">
                <a:alpha val="30000"/>
              </a:srgbClr>
            </a:outerShdw>
          </a:effectLst>
        </p:spPr>
        <p:txBody>
          <a:bodyPr lIns="0" tIns="0" rIns="0" bIns="0" anchor="t"/>
          <a:lstStyle>
            <a:lvl1pPr defTabSz="1828636">
              <a:lnSpc>
                <a:spcPct val="80000"/>
              </a:lnSpc>
              <a:defRPr sz="19200" b="1" spc="-200">
                <a:solidFill>
                  <a:srgbClr val="22222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13"/>
          <p:cNvSpPr/>
          <p:nvPr/>
        </p:nvSpPr>
        <p:spPr>
          <a:xfrm>
            <a:off x="22363042" y="12582939"/>
            <a:ext cx="2007707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0" name="Straight Connector 17"/>
          <p:cNvSpPr/>
          <p:nvPr/>
        </p:nvSpPr>
        <p:spPr>
          <a:xfrm>
            <a:off x="22993776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1" name="Straight Connector 18"/>
          <p:cNvSpPr/>
          <p:nvPr/>
        </p:nvSpPr>
        <p:spPr>
          <a:xfrm>
            <a:off x="23395877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152919" y="12886440"/>
            <a:ext cx="427951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0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1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43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1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2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54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3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4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76" name="Title Text"/>
          <p:cNvSpPr txBox="1">
            <a:spLocks noGrp="1"/>
          </p:cNvSpPr>
          <p:nvPr>
            <p:ph type="title"/>
          </p:nvPr>
        </p:nvSpPr>
        <p:spPr>
          <a:xfrm>
            <a:off x="14218840" y="1893404"/>
            <a:ext cx="8133161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  <p:sp>
        <p:nvSpPr>
          <p:cNvPr id="177" name="Picture Placeholder 8"/>
          <p:cNvSpPr>
            <a:spLocks noGrp="1"/>
          </p:cNvSpPr>
          <p:nvPr>
            <p:ph type="pic" idx="13"/>
          </p:nvPr>
        </p:nvSpPr>
        <p:spPr>
          <a:xfrm>
            <a:off x="2032000" y="0"/>
            <a:ext cx="10160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5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6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88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1" r:id="rId11"/>
    <p:sldLayoutId id="2147483662" r:id="rId12"/>
    <p:sldLayoutId id="2147483663" r:id="rId13"/>
    <p:sldLayoutId id="2147483664" r:id="rId14"/>
    <p:sldLayoutId id="2147483666" r:id="rId15"/>
    <p:sldLayoutId id="2147483667" r:id="rId16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</a:t>
            </a:fld>
            <a:endParaRPr/>
          </a:p>
        </p:txBody>
      </p:sp>
      <p:sp>
        <p:nvSpPr>
          <p:cNvPr id="200" name="Title 7"/>
          <p:cNvSpPr txBox="1">
            <a:spLocks noGrp="1"/>
          </p:cNvSpPr>
          <p:nvPr>
            <p:ph type="title"/>
          </p:nvPr>
        </p:nvSpPr>
        <p:spPr>
          <a:xfrm>
            <a:off x="2045388" y="4639103"/>
            <a:ext cx="20293222" cy="3168830"/>
          </a:xfrm>
          <a:prstGeom prst="rect">
            <a:avLst/>
          </a:prstGeom>
        </p:spPr>
        <p:txBody>
          <a:bodyPr/>
          <a:lstStyle/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Prezentarea</a:t>
            </a:r>
          </a:p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Informațiilor actualizate </a:t>
            </a:r>
          </a:p>
        </p:txBody>
      </p:sp>
      <p:sp>
        <p:nvSpPr>
          <p:cNvPr id="202" name="privind controlul infecției prin Coronavirusul de tip nou"/>
          <p:cNvSpPr txBox="1"/>
          <p:nvPr/>
        </p:nvSpPr>
        <p:spPr>
          <a:xfrm>
            <a:off x="4560186" y="8594312"/>
            <a:ext cx="15449037" cy="19057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en-US" dirty="0"/>
              <a:t>Situa</a:t>
            </a:r>
            <a:r>
              <a:rPr lang="ro-RO" dirty="0"/>
              <a:t>ția epidemiologică privind infecția </a:t>
            </a:r>
            <a:r>
              <a:rPr lang="ro-RO" dirty="0" err="1"/>
              <a:t>COVID-19</a:t>
            </a:r>
            <a:endParaRPr lang="ro-RO" dirty="0"/>
          </a:p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o-RO" dirty="0"/>
              <a:t>30.</a:t>
            </a:r>
            <a:r>
              <a:rPr lang="en-US" dirty="0"/>
              <a:t>0</a:t>
            </a:r>
            <a:r>
              <a:rPr lang="ro-RO" dirty="0"/>
              <a:t>9.202</a:t>
            </a:r>
            <a:r>
              <a:rPr lang="en-US" dirty="0"/>
              <a:t>1</a:t>
            </a:r>
            <a:endParaRPr dirty="0"/>
          </a:p>
        </p:txBody>
      </p:sp>
      <p:pic>
        <p:nvPicPr>
          <p:cNvPr id="6" name="Imagine 5">
            <a:extLst>
              <a:ext uri="{FF2B5EF4-FFF2-40B4-BE49-F238E27FC236}">
                <a16:creationId xmlns:a16="http://schemas.microsoft.com/office/drawing/2014/main" id="{5A779B2A-EE9E-4D39-8524-E69CA89E94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7920" y="1691228"/>
            <a:ext cx="5233567" cy="21614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10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sz="8000" b="1" dirty="0"/>
              <a:t>Numărul de </a:t>
            </a:r>
            <a:r>
              <a:rPr sz="8000" b="1" dirty="0" err="1"/>
              <a:t>decese</a:t>
            </a:r>
            <a:r>
              <a:rPr lang="ro-RO" sz="8000" b="1" dirty="0"/>
              <a:t> cauzate de </a:t>
            </a:r>
            <a:r>
              <a:rPr lang="ro-RO" sz="8000" b="1" dirty="0">
                <a:solidFill>
                  <a:schemeClr val="tx1"/>
                </a:solidFill>
              </a:rPr>
              <a:t>COVID-19</a:t>
            </a:r>
            <a:r>
              <a:rPr lang="ro-RO" sz="8000" b="1" dirty="0"/>
              <a:t> </a:t>
            </a:r>
            <a:endParaRPr sz="8000" b="1" dirty="0"/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10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7" y="7685179"/>
            <a:ext cx="17697907" cy="2511655"/>
            <a:chOff x="0" y="-226240"/>
            <a:chExt cx="17697906" cy="2511654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decese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1" y="-226240"/>
              <a:ext cx="6088441" cy="2282404"/>
              <a:chOff x="0" y="-22925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0" y="-22925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6.777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71557" y="4888112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</a:t>
                </a:r>
                <a:r>
                  <a:rPr lang="ro-RO" dirty="0"/>
                  <a:t>de deces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+24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583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7DEBFFC2-5C82-4740-B089-E94ABFC5C4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9870" y="4600866"/>
            <a:ext cx="7744260" cy="319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17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2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1193800" y="711201"/>
            <a:ext cx="21894800" cy="14478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sz="8000" b="1" dirty="0" err="1"/>
              <a:t>Numărul</a:t>
            </a:r>
            <a:r>
              <a:rPr sz="8000" b="1" dirty="0"/>
              <a:t> de </a:t>
            </a:r>
            <a:r>
              <a:rPr sz="8000" b="1" dirty="0" err="1"/>
              <a:t>cazuri</a:t>
            </a:r>
            <a:r>
              <a:rPr sz="8000" b="1" dirty="0"/>
              <a:t> </a:t>
            </a:r>
            <a:r>
              <a:rPr lang="ro-RO" sz="8000" b="1" dirty="0"/>
              <a:t>noi </a:t>
            </a:r>
            <a:r>
              <a:rPr sz="8000" b="1" dirty="0"/>
              <a:t>de</a:t>
            </a:r>
            <a:r>
              <a:rPr lang="ro-RO" sz="8000" b="1" dirty="0"/>
              <a:t> </a:t>
            </a:r>
            <a:r>
              <a:rPr sz="8000" b="1" dirty="0" err="1"/>
              <a:t>infectare</a:t>
            </a:r>
            <a:r>
              <a:rPr sz="8000" b="1" dirty="0"/>
              <a:t> cu </a:t>
            </a:r>
            <a:r>
              <a:rPr sz="8000" b="1" dirty="0">
                <a:solidFill>
                  <a:srgbClr val="1D46F3"/>
                </a:solidFill>
              </a:rPr>
              <a:t>COVID-19</a:t>
            </a:r>
          </a:p>
        </p:txBody>
      </p:sp>
      <p:grpSp>
        <p:nvGrpSpPr>
          <p:cNvPr id="1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2483196" y="10693594"/>
            <a:ext cx="17697907" cy="2285417"/>
            <a:chOff x="0" y="-2"/>
            <a:chExt cx="17697906" cy="2285416"/>
          </a:xfrm>
        </p:grpSpPr>
        <p:grpSp>
          <p:nvGrpSpPr>
            <p:cNvPr id="1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526831"/>
                <a:ext cx="10585218" cy="11403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active</a:t>
                </a:r>
                <a:endParaRPr dirty="0"/>
              </a:p>
            </p:txBody>
          </p:sp>
        </p:grpSp>
        <p:grpSp>
          <p:nvGrpSpPr>
            <p:cNvPr id="2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98859"/>
              <a:ext cx="6088441" cy="2186555"/>
              <a:chOff x="-1" y="95848"/>
              <a:chExt cx="6088440" cy="2186553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95848"/>
                <a:ext cx="6088440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en-US" b="1" dirty="0">
                    <a:solidFill>
                      <a:schemeClr val="bg1"/>
                    </a:solidFill>
                  </a:rPr>
                  <a:t>9.</a:t>
                </a:r>
                <a:r>
                  <a:rPr lang="ro-RO" b="1" dirty="0">
                    <a:solidFill>
                      <a:schemeClr val="bg1"/>
                    </a:solidFill>
                  </a:rPr>
                  <a:t>956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40" name="Group 8">
            <a:extLst>
              <a:ext uri="{FF2B5EF4-FFF2-40B4-BE49-F238E27FC236}">
                <a16:creationId xmlns:a16="http://schemas.microsoft.com/office/drawing/2014/main" id="{F11AB8F2-7383-4AC9-B4B6-447E342372B3}"/>
              </a:ext>
            </a:extLst>
          </p:cNvPr>
          <p:cNvGrpSpPr/>
          <p:nvPr/>
        </p:nvGrpSpPr>
        <p:grpSpPr>
          <a:xfrm>
            <a:off x="2472693" y="2352937"/>
            <a:ext cx="17708410" cy="2285418"/>
            <a:chOff x="0" y="-2"/>
            <a:chExt cx="17708409" cy="2285416"/>
          </a:xfrm>
        </p:grpSpPr>
        <p:grpSp>
          <p:nvGrpSpPr>
            <p:cNvPr id="41" name="Rectangle 4">
              <a:extLst>
                <a:ext uri="{FF2B5EF4-FFF2-40B4-BE49-F238E27FC236}">
                  <a16:creationId xmlns:a16="http://schemas.microsoft.com/office/drawing/2014/main" id="{5023297A-9E65-46BB-942C-C642FE45B810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45" name="Rectangle">
                <a:extLst>
                  <a:ext uri="{FF2B5EF4-FFF2-40B4-BE49-F238E27FC236}">
                    <a16:creationId xmlns:a16="http://schemas.microsoft.com/office/drawing/2014/main" id="{EDFA5686-FD46-40CD-8F9E-EC4D88139C24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46" name="cazuri noi înregistrate astăzi">
                <a:extLst>
                  <a:ext uri="{FF2B5EF4-FFF2-40B4-BE49-F238E27FC236}">
                    <a16:creationId xmlns:a16="http://schemas.microsoft.com/office/drawing/2014/main" id="{DFCDFC4B-9DF7-4BC9-9FA3-B67C327070B8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noi </a:t>
                </a:r>
                <a:r>
                  <a:rPr dirty="0" err="1"/>
                  <a:t>înregistrate</a:t>
                </a:r>
                <a:r>
                  <a:rPr dirty="0"/>
                  <a:t> </a:t>
                </a:r>
                <a:r>
                  <a:rPr dirty="0" err="1"/>
                  <a:t>astăzi</a:t>
                </a:r>
                <a:endParaRPr dirty="0"/>
              </a:p>
            </p:txBody>
          </p:sp>
        </p:grpSp>
        <p:grpSp>
          <p:nvGrpSpPr>
            <p:cNvPr id="42" name="Rectangle 5">
              <a:extLst>
                <a:ext uri="{FF2B5EF4-FFF2-40B4-BE49-F238E27FC236}">
                  <a16:creationId xmlns:a16="http://schemas.microsoft.com/office/drawing/2014/main" id="{2BF01B86-F6BE-463A-A568-3B678C938B5E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43" name="Rectangle">
                <a:extLst>
                  <a:ext uri="{FF2B5EF4-FFF2-40B4-BE49-F238E27FC236}">
                    <a16:creationId xmlns:a16="http://schemas.microsoft.com/office/drawing/2014/main" id="{5421CBC9-A91B-4965-8493-F10964047FF5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44" name="+156">
                <a:extLst>
                  <a:ext uri="{FF2B5EF4-FFF2-40B4-BE49-F238E27FC236}">
                    <a16:creationId xmlns:a16="http://schemas.microsoft.com/office/drawing/2014/main" id="{E2B11365-4CF4-4A03-BD97-67D011E464C2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+1553</a:t>
                </a:r>
                <a:endParaRPr b="1" dirty="0"/>
              </a:p>
            </p:txBody>
          </p:sp>
        </p:grpSp>
      </p:grpSp>
      <p:grpSp>
        <p:nvGrpSpPr>
          <p:cNvPr id="32" name="Group 8">
            <a:extLst>
              <a:ext uri="{FF2B5EF4-FFF2-40B4-BE49-F238E27FC236}">
                <a16:creationId xmlns:a16="http://schemas.microsoft.com/office/drawing/2014/main" id="{EFCC1F2A-20EE-4BB9-AD5B-60A4BB9D99F9}"/>
              </a:ext>
            </a:extLst>
          </p:cNvPr>
          <p:cNvGrpSpPr/>
          <p:nvPr/>
        </p:nvGrpSpPr>
        <p:grpSpPr>
          <a:xfrm>
            <a:off x="2472693" y="5148455"/>
            <a:ext cx="17708410" cy="2315497"/>
            <a:chOff x="-10503" y="-172537"/>
            <a:chExt cx="17708409" cy="2315495"/>
          </a:xfrm>
        </p:grpSpPr>
        <p:grpSp>
          <p:nvGrpSpPr>
            <p:cNvPr id="33" name="Rectangle 4">
              <a:extLst>
                <a:ext uri="{FF2B5EF4-FFF2-40B4-BE49-F238E27FC236}">
                  <a16:creationId xmlns:a16="http://schemas.microsoft.com/office/drawing/2014/main" id="{7DF11113-E0C9-44BC-8ECF-D3529C898ABC}"/>
                </a:ext>
              </a:extLst>
            </p:cNvPr>
            <p:cNvGrpSpPr/>
            <p:nvPr/>
          </p:nvGrpSpPr>
          <p:grpSpPr>
            <a:xfrm>
              <a:off x="-10503" y="-172537"/>
              <a:ext cx="17708409" cy="2285416"/>
              <a:chOff x="-10503" y="-172536"/>
              <a:chExt cx="17708408" cy="2285414"/>
            </a:xfrm>
          </p:grpSpPr>
          <p:sp>
            <p:nvSpPr>
              <p:cNvPr id="37" name="Rectangle">
                <a:extLst>
                  <a:ext uri="{FF2B5EF4-FFF2-40B4-BE49-F238E27FC236}">
                    <a16:creationId xmlns:a16="http://schemas.microsoft.com/office/drawing/2014/main" id="{AAF2F444-9FD9-456B-A7DD-6342956CB8B7}"/>
                  </a:ext>
                </a:extLst>
              </p:cNvPr>
              <p:cNvSpPr/>
              <p:nvPr/>
            </p:nvSpPr>
            <p:spPr>
              <a:xfrm>
                <a:off x="-10503" y="-172536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8" name="cazuri noi înregistrate astăzi">
                <a:extLst>
                  <a:ext uri="{FF2B5EF4-FFF2-40B4-BE49-F238E27FC236}">
                    <a16:creationId xmlns:a16="http://schemas.microsoft.com/office/drawing/2014/main" id="{0042250C-1F7D-45A4-8AAE-C7BC316C7E2B}"/>
                  </a:ext>
                </a:extLst>
              </p:cNvPr>
              <p:cNvSpPr/>
              <p:nvPr/>
            </p:nvSpPr>
            <p:spPr>
              <a:xfrm>
                <a:off x="6731593" y="173213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asociate cu contact în afara țării</a:t>
                </a:r>
                <a:endParaRPr dirty="0"/>
              </a:p>
            </p:txBody>
          </p:sp>
        </p:grpSp>
        <p:grpSp>
          <p:nvGrpSpPr>
            <p:cNvPr id="34" name="Rectangle 5">
              <a:extLst>
                <a:ext uri="{FF2B5EF4-FFF2-40B4-BE49-F238E27FC236}">
                  <a16:creationId xmlns:a16="http://schemas.microsoft.com/office/drawing/2014/main" id="{E0392FFF-489B-42EA-87DF-A3FEE46E29CA}"/>
                </a:ext>
              </a:extLst>
            </p:cNvPr>
            <p:cNvGrpSpPr/>
            <p:nvPr/>
          </p:nvGrpSpPr>
          <p:grpSpPr>
            <a:xfrm>
              <a:off x="0" y="-139446"/>
              <a:ext cx="6067435" cy="2282404"/>
              <a:chOff x="-1" y="-142457"/>
              <a:chExt cx="6067434" cy="2282402"/>
            </a:xfrm>
          </p:grpSpPr>
          <p:sp>
            <p:nvSpPr>
              <p:cNvPr id="35" name="Rectangle">
                <a:extLst>
                  <a:ext uri="{FF2B5EF4-FFF2-40B4-BE49-F238E27FC236}">
                    <a16:creationId xmlns:a16="http://schemas.microsoft.com/office/drawing/2014/main" id="{A40048DE-56FD-4161-BDDD-9C90A9EC0610}"/>
                  </a:ext>
                </a:extLst>
              </p:cNvPr>
              <p:cNvSpPr/>
              <p:nvPr/>
            </p:nvSpPr>
            <p:spPr>
              <a:xfrm>
                <a:off x="-1" y="-142457"/>
                <a:ext cx="6067434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36" name="+156">
                <a:extLst>
                  <a:ext uri="{FF2B5EF4-FFF2-40B4-BE49-F238E27FC236}">
                    <a16:creationId xmlns:a16="http://schemas.microsoft.com/office/drawing/2014/main" id="{6A115427-0CDB-427B-AFB4-6C4459642B5A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23</a:t>
                </a:r>
                <a:endParaRPr b="1" dirty="0"/>
              </a:p>
            </p:txBody>
          </p:sp>
        </p:grpSp>
      </p:grpSp>
      <p:grpSp>
        <p:nvGrpSpPr>
          <p:cNvPr id="39" name="Group 9">
            <a:extLst>
              <a:ext uri="{FF2B5EF4-FFF2-40B4-BE49-F238E27FC236}">
                <a16:creationId xmlns:a16="http://schemas.microsoft.com/office/drawing/2014/main" id="{4E1E3EED-0BA5-40FB-8023-AB226F8E5603}"/>
              </a:ext>
            </a:extLst>
          </p:cNvPr>
          <p:cNvGrpSpPr/>
          <p:nvPr/>
        </p:nvGrpSpPr>
        <p:grpSpPr>
          <a:xfrm>
            <a:off x="2483196" y="7872079"/>
            <a:ext cx="17697907" cy="2285417"/>
            <a:chOff x="0" y="-2"/>
            <a:chExt cx="17697906" cy="2285416"/>
          </a:xfrm>
        </p:grpSpPr>
        <p:grpSp>
          <p:nvGrpSpPr>
            <p:cNvPr id="47" name="Rectangle 10">
              <a:extLst>
                <a:ext uri="{FF2B5EF4-FFF2-40B4-BE49-F238E27FC236}">
                  <a16:creationId xmlns:a16="http://schemas.microsoft.com/office/drawing/2014/main" id="{B8397CAF-3915-4CA9-BBFE-FBAE03534B8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51" name="Rectangle">
                <a:extLst>
                  <a:ext uri="{FF2B5EF4-FFF2-40B4-BE49-F238E27FC236}">
                    <a16:creationId xmlns:a16="http://schemas.microsoft.com/office/drawing/2014/main" id="{CB67A686-A03B-47D1-9545-4CA1617FC64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52" name="cazuri totale">
                <a:extLst>
                  <a:ext uri="{FF2B5EF4-FFF2-40B4-BE49-F238E27FC236}">
                    <a16:creationId xmlns:a16="http://schemas.microsoft.com/office/drawing/2014/main" id="{387EF5A8-09CB-45EC-8E3A-572A3BF892CC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Cazuri totale</a:t>
                </a:r>
              </a:p>
            </p:txBody>
          </p:sp>
        </p:grpSp>
        <p:grpSp>
          <p:nvGrpSpPr>
            <p:cNvPr id="48" name="Rectangle 11">
              <a:extLst>
                <a:ext uri="{FF2B5EF4-FFF2-40B4-BE49-F238E27FC236}">
                  <a16:creationId xmlns:a16="http://schemas.microsoft.com/office/drawing/2014/main" id="{B454EB14-CB3B-49A4-A124-F4756F0B2BE8}"/>
                </a:ext>
              </a:extLst>
            </p:cNvPr>
            <p:cNvGrpSpPr/>
            <p:nvPr/>
          </p:nvGrpSpPr>
          <p:grpSpPr>
            <a:xfrm>
              <a:off x="0" y="98859"/>
              <a:ext cx="6077938" cy="2186555"/>
              <a:chOff x="-1" y="95848"/>
              <a:chExt cx="6077937" cy="2186553"/>
            </a:xfrm>
          </p:grpSpPr>
          <p:sp>
            <p:nvSpPr>
              <p:cNvPr id="49" name="Rectangle">
                <a:extLst>
                  <a:ext uri="{FF2B5EF4-FFF2-40B4-BE49-F238E27FC236}">
                    <a16:creationId xmlns:a16="http://schemas.microsoft.com/office/drawing/2014/main" id="{D7D76341-2008-4B79-ACAF-6840A74E3A3E}"/>
                  </a:ext>
                </a:extLst>
              </p:cNvPr>
              <p:cNvSpPr/>
              <p:nvPr/>
            </p:nvSpPr>
            <p:spPr>
              <a:xfrm>
                <a:off x="-1" y="95848"/>
                <a:ext cx="6077937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50" name="+156">
                <a:extLst>
                  <a:ext uri="{FF2B5EF4-FFF2-40B4-BE49-F238E27FC236}">
                    <a16:creationId xmlns:a16="http://schemas.microsoft.com/office/drawing/2014/main" id="{11C9AE79-A68F-4E4B-BA05-363C8AB969E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294.392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3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4057648" y="1272908"/>
            <a:ext cx="18305395" cy="249969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o-RO" sz="8000" b="1" dirty="0"/>
              <a:t>Testarea </a:t>
            </a:r>
            <a:r>
              <a:rPr lang="ro-RO" sz="8000" b="1" dirty="0">
                <a:solidFill>
                  <a:srgbClr val="1D46F3"/>
                </a:solidFill>
              </a:rPr>
              <a:t>COVID-19</a:t>
            </a:r>
            <a:endParaRPr sz="8000" b="1" dirty="0">
              <a:solidFill>
                <a:srgbClr val="1D46F3"/>
              </a:solidFill>
            </a:endParaRPr>
          </a:p>
        </p:txBody>
      </p:sp>
      <p:grpSp>
        <p:nvGrpSpPr>
          <p:cNvPr id="5" name="Group 8"/>
          <p:cNvGrpSpPr/>
          <p:nvPr/>
        </p:nvGrpSpPr>
        <p:grpSpPr>
          <a:xfrm>
            <a:off x="4281925" y="3772599"/>
            <a:ext cx="17708410" cy="1995000"/>
            <a:chOff x="0" y="-194941"/>
            <a:chExt cx="17708409" cy="2480355"/>
          </a:xfrm>
        </p:grpSpPr>
        <p:grpSp>
          <p:nvGrpSpPr>
            <p:cNvPr id="6" name="Rectangle 4"/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14" name="Rectangle"/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15" name="cazuri noi înregistrate astăzi"/>
              <p:cNvSpPr/>
              <p:nvPr/>
            </p:nvSpPr>
            <p:spPr>
              <a:xfrm>
                <a:off x="6731593" y="482631"/>
                <a:ext cx="10752128" cy="13201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Total teste efectuate astăzi</a:t>
                </a:r>
                <a:endParaRPr dirty="0"/>
              </a:p>
            </p:txBody>
          </p:sp>
        </p:grpSp>
        <p:grpSp>
          <p:nvGrpSpPr>
            <p:cNvPr id="7" name="Rectangle 5"/>
            <p:cNvGrpSpPr/>
            <p:nvPr/>
          </p:nvGrpSpPr>
          <p:grpSpPr>
            <a:xfrm>
              <a:off x="0" y="-194941"/>
              <a:ext cx="6074530" cy="2362751"/>
              <a:chOff x="-1" y="-197952"/>
              <a:chExt cx="6074529" cy="2362749"/>
            </a:xfrm>
          </p:grpSpPr>
          <p:sp>
            <p:nvSpPr>
              <p:cNvPr id="217" name="Rectangle"/>
              <p:cNvSpPr/>
              <p:nvPr/>
            </p:nvSpPr>
            <p:spPr>
              <a:xfrm>
                <a:off x="-1" y="-197952"/>
                <a:ext cx="6074529" cy="2362749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8" name="+156"/>
              <p:cNvSpPr/>
              <p:nvPr/>
            </p:nvSpPr>
            <p:spPr>
              <a:xfrm>
                <a:off x="484560" y="117601"/>
                <a:ext cx="5512438" cy="20471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b="1" dirty="0"/>
                  <a:t>+</a:t>
                </a:r>
                <a:r>
                  <a:rPr lang="ro-RO" b="1" dirty="0"/>
                  <a:t>9</a:t>
                </a:r>
                <a:r>
                  <a:rPr lang="en-US" b="1" dirty="0"/>
                  <a:t>.</a:t>
                </a:r>
                <a:r>
                  <a:rPr lang="ro-RO" b="1" dirty="0"/>
                  <a:t>442</a:t>
                </a:r>
                <a:endParaRPr b="1" dirty="0"/>
              </a:p>
            </p:txBody>
          </p:sp>
        </p:grpSp>
      </p:grpSp>
      <p:grpSp>
        <p:nvGrpSpPr>
          <p:cNvPr id="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4281925" y="6127129"/>
            <a:ext cx="17697907" cy="1838206"/>
            <a:chOff x="0" y="-2"/>
            <a:chExt cx="17697906" cy="2285416"/>
          </a:xfrm>
        </p:grpSpPr>
        <p:grpSp>
          <p:nvGrpSpPr>
            <p:cNvPr id="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Teste Rapid-Antigen</a:t>
                </a:r>
                <a:endParaRPr dirty="0"/>
              </a:p>
            </p:txBody>
          </p:sp>
        </p:grpSp>
        <p:grpSp>
          <p:nvGrpSpPr>
            <p:cNvPr id="1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117603"/>
                <a:ext cx="5512438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6</a:t>
                </a:r>
                <a:r>
                  <a:rPr lang="en-US" b="1" dirty="0">
                    <a:solidFill>
                      <a:schemeClr val="bg1"/>
                    </a:solidFill>
                  </a:rPr>
                  <a:t>.</a:t>
                </a:r>
                <a:r>
                  <a:rPr lang="ro-RO" b="1" dirty="0">
                    <a:solidFill>
                      <a:schemeClr val="bg1"/>
                    </a:solidFill>
                  </a:rPr>
                  <a:t>054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1" name="Group 9">
            <a:extLst>
              <a:ext uri="{FF2B5EF4-FFF2-40B4-BE49-F238E27FC236}">
                <a16:creationId xmlns:a16="http://schemas.microsoft.com/office/drawing/2014/main" id="{87F24E76-BF16-B64F-9AF2-3236D1FCB5A7}"/>
              </a:ext>
            </a:extLst>
          </p:cNvPr>
          <p:cNvGrpSpPr/>
          <p:nvPr/>
        </p:nvGrpSpPr>
        <p:grpSpPr>
          <a:xfrm>
            <a:off x="4281925" y="8714974"/>
            <a:ext cx="17413231" cy="1838206"/>
            <a:chOff x="0" y="-2"/>
            <a:chExt cx="17697906" cy="2285416"/>
          </a:xfrm>
        </p:grpSpPr>
        <p:grpSp>
          <p:nvGrpSpPr>
            <p:cNvPr id="12" name="Rectangle 10">
              <a:extLst>
                <a:ext uri="{FF2B5EF4-FFF2-40B4-BE49-F238E27FC236}">
                  <a16:creationId xmlns:a16="http://schemas.microsoft.com/office/drawing/2014/main" id="{F48CF6C7-D44D-2646-A204-16F3976806E3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30" name="Rectangle">
                <a:extLst>
                  <a:ext uri="{FF2B5EF4-FFF2-40B4-BE49-F238E27FC236}">
                    <a16:creationId xmlns:a16="http://schemas.microsoft.com/office/drawing/2014/main" id="{49B80C5C-DDE0-7540-B7C7-9035160CCF8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1" name="cazuri totale">
                <a:extLst>
                  <a:ext uri="{FF2B5EF4-FFF2-40B4-BE49-F238E27FC236}">
                    <a16:creationId xmlns:a16="http://schemas.microsoft.com/office/drawing/2014/main" id="{3F6C28BF-B009-6646-8E3B-ECA3FC6DD2C6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teste efectuate</a:t>
                </a:r>
                <a:endParaRPr dirty="0"/>
              </a:p>
            </p:txBody>
          </p:sp>
        </p:grpSp>
        <p:grpSp>
          <p:nvGrpSpPr>
            <p:cNvPr id="13" name="Rectangle 11">
              <a:extLst>
                <a:ext uri="{FF2B5EF4-FFF2-40B4-BE49-F238E27FC236}">
                  <a16:creationId xmlns:a16="http://schemas.microsoft.com/office/drawing/2014/main" id="{4F9CD03F-5810-8B4C-AAD1-D2526EB7C52E}"/>
                </a:ext>
              </a:extLst>
            </p:cNvPr>
            <p:cNvGrpSpPr/>
            <p:nvPr/>
          </p:nvGrpSpPr>
          <p:grpSpPr>
            <a:xfrm>
              <a:off x="0" y="3010"/>
              <a:ext cx="6878646" cy="2282404"/>
              <a:chOff x="-1" y="-1"/>
              <a:chExt cx="6878645" cy="2282402"/>
            </a:xfrm>
          </p:grpSpPr>
          <p:sp>
            <p:nvSpPr>
              <p:cNvPr id="28" name="Rectangle">
                <a:extLst>
                  <a:ext uri="{FF2B5EF4-FFF2-40B4-BE49-F238E27FC236}">
                    <a16:creationId xmlns:a16="http://schemas.microsoft.com/office/drawing/2014/main" id="{2BA60CF5-EBD4-CA4C-988A-75D55D3B4A6B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9" name="+156">
                <a:extLst>
                  <a:ext uri="{FF2B5EF4-FFF2-40B4-BE49-F238E27FC236}">
                    <a16:creationId xmlns:a16="http://schemas.microsoft.com/office/drawing/2014/main" id="{5C38DE8E-310C-214A-9D57-DB787D22081C}"/>
                  </a:ext>
                </a:extLst>
              </p:cNvPr>
              <p:cNvSpPr/>
              <p:nvPr/>
            </p:nvSpPr>
            <p:spPr>
              <a:xfrm>
                <a:off x="0" y="117603"/>
                <a:ext cx="6878644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1.786.165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8495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12629B9-2C09-5B41-8D65-54622B0FF00D}"/>
              </a:ext>
            </a:extLst>
          </p:cNvPr>
          <p:cNvSpPr txBox="1">
            <a:spLocks noGrp="1"/>
          </p:cNvSpPr>
          <p:nvPr/>
        </p:nvSpPr>
        <p:spPr>
          <a:xfrm>
            <a:off x="3940489" y="528215"/>
            <a:ext cx="18305395" cy="24996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lc="http://schemas.openxmlformats.org/drawingml/2006/lockedCanvas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rmAutofit/>
          </a:bodyPr>
          <a:lstStyle>
            <a:lvl1pPr marL="0" marR="0" indent="0" algn="l" defTabSz="1828636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-200" baseline="0">
                <a:solidFill>
                  <a:srgbClr val="222222"/>
                </a:solidFill>
                <a:uFillTx/>
                <a:latin typeface="Montserrat Bold"/>
                <a:ea typeface="Montserrat Bold"/>
                <a:cs typeface="Montserrat Bold"/>
                <a:sym typeface="Montserrat Bold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r>
              <a:rPr sz="6000" b="1" dirty="0" err="1"/>
              <a:t>Numărul</a:t>
            </a:r>
            <a:r>
              <a:rPr sz="6000" b="1" dirty="0"/>
              <a:t> de </a:t>
            </a:r>
            <a:r>
              <a:rPr sz="6000" b="1" dirty="0" err="1"/>
              <a:t>cazuri</a:t>
            </a:r>
            <a:r>
              <a:rPr sz="6000" b="1" dirty="0"/>
              <a:t> </a:t>
            </a:r>
            <a:r>
              <a:rPr lang="ro-RO" sz="6000" b="1" dirty="0"/>
              <a:t>noi </a:t>
            </a:r>
            <a:r>
              <a:rPr sz="6000" b="1" dirty="0"/>
              <a:t>de</a:t>
            </a:r>
            <a:r>
              <a:rPr lang="ro-RO" sz="6000" b="1" dirty="0"/>
              <a:t> </a:t>
            </a:r>
            <a:r>
              <a:rPr sz="6000" b="1" dirty="0" err="1"/>
              <a:t>infectare</a:t>
            </a:r>
            <a:r>
              <a:rPr sz="6000" b="1" dirty="0"/>
              <a:t> cu </a:t>
            </a:r>
            <a:r>
              <a:rPr sz="6000" b="1" dirty="0">
                <a:solidFill>
                  <a:srgbClr val="1D46F3"/>
                </a:solidFill>
              </a:rPr>
              <a:t>COVID-19</a:t>
            </a:r>
            <a:r>
              <a:rPr lang="ro-RO" sz="6000" b="1" dirty="0">
                <a:solidFill>
                  <a:srgbClr val="1D46F3"/>
                </a:solidFill>
              </a:rPr>
              <a:t> </a:t>
            </a:r>
          </a:p>
          <a:p>
            <a:r>
              <a:rPr lang="ro-RO" sz="6000" b="1" dirty="0">
                <a:solidFill>
                  <a:schemeClr val="tx1"/>
                </a:solidFill>
              </a:rPr>
              <a:t>în dependență de teritoriile administrative</a:t>
            </a:r>
            <a:endParaRPr sz="60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624281810"/>
              </p:ext>
            </p:extLst>
          </p:nvPr>
        </p:nvGraphicFramePr>
        <p:xfrm>
          <a:off x="1008149" y="2454004"/>
          <a:ext cx="23012400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3800428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5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02253" y="410704"/>
            <a:ext cx="16268705" cy="144149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lang="ro-RO" b="1" dirty="0">
                <a:solidFill>
                  <a:srgbClr val="000000"/>
                </a:solidFill>
              </a:rPr>
              <a:t>Evoluția zilnică a cazurilor noi de </a:t>
            </a:r>
            <a:r>
              <a:rPr b="1" dirty="0"/>
              <a:t>COVID</a:t>
            </a:r>
            <a:r>
              <a:rPr lang="ro-RO" b="1" dirty="0"/>
              <a:t>-19</a:t>
            </a:r>
            <a:endParaRPr b="1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730018835"/>
              </p:ext>
            </p:extLst>
          </p:nvPr>
        </p:nvGraphicFramePr>
        <p:xfrm>
          <a:off x="338666" y="1852193"/>
          <a:ext cx="24045333" cy="11034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4852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6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  <a:solidFill>
            <a:srgbClr val="F7F7F7"/>
          </a:solidFill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Numărul de persoane </a:t>
            </a:r>
            <a:r>
              <a:rPr lang="ro-RO" sz="8000" b="1" dirty="0">
                <a:solidFill>
                  <a:srgbClr val="1D46F3"/>
                </a:solidFill>
              </a:rPr>
              <a:t>vindecate</a:t>
            </a:r>
            <a:endParaRPr sz="8000" b="1" dirty="0">
              <a:solidFill>
                <a:srgbClr val="1D46F3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8" y="7657422"/>
            <a:ext cx="17697907" cy="2285417"/>
            <a:chOff x="0" y="-2"/>
            <a:chExt cx="17697906" cy="2285416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16467"/>
                <a:ext cx="10929905" cy="2161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persoane vindecate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2</a:t>
                </a:r>
                <a:r>
                  <a:rPr lang="en-US" b="1" dirty="0">
                    <a:solidFill>
                      <a:schemeClr val="bg1"/>
                    </a:solidFill>
                  </a:rPr>
                  <a:t>7</a:t>
                </a:r>
                <a:r>
                  <a:rPr lang="ro-RO" b="1" dirty="0">
                    <a:solidFill>
                      <a:schemeClr val="bg1"/>
                    </a:solidFill>
                  </a:rPr>
                  <a:t>4.659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61055" y="4393095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Persoane vindecate astăzi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+1314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6790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7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46857" y="321494"/>
            <a:ext cx="16268705" cy="144149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b="1" dirty="0" err="1">
                <a:solidFill>
                  <a:srgbClr val="000000"/>
                </a:solidFill>
              </a:rPr>
              <a:t>Numărul</a:t>
            </a:r>
            <a:r>
              <a:rPr b="1" dirty="0">
                <a:solidFill>
                  <a:srgbClr val="000000"/>
                </a:solidFill>
              </a:rPr>
              <a:t> </a:t>
            </a:r>
            <a:r>
              <a:rPr lang="ro-RO" b="1" dirty="0">
                <a:solidFill>
                  <a:srgbClr val="000000"/>
                </a:solidFill>
              </a:rPr>
              <a:t>de persoane </a:t>
            </a:r>
            <a:r>
              <a:rPr lang="ro-RO" b="1" dirty="0" err="1">
                <a:solidFill>
                  <a:srgbClr val="1D46F3"/>
                </a:solidFill>
              </a:rPr>
              <a:t>vind</a:t>
            </a:r>
            <a:r>
              <a:rPr lang="en-US" b="1" dirty="0" err="1">
                <a:solidFill>
                  <a:srgbClr val="1D46F3"/>
                </a:solidFill>
              </a:rPr>
              <a:t>ecate</a:t>
            </a:r>
            <a:r>
              <a:rPr lang="en-US" b="1" dirty="0">
                <a:solidFill>
                  <a:srgbClr val="1D46F3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zilnic</a:t>
            </a:r>
            <a:endParaRPr b="1" dirty="0">
              <a:solidFill>
                <a:schemeClr val="tx1"/>
              </a:solidFill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876232611"/>
              </p:ext>
            </p:extLst>
          </p:nvPr>
        </p:nvGraphicFramePr>
        <p:xfrm>
          <a:off x="938464" y="1439333"/>
          <a:ext cx="23004378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699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4051362" y="7103937"/>
            <a:ext cx="4650554" cy="4991102"/>
            <a:chOff x="1814072" y="3437888"/>
            <a:chExt cx="2325277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34" name="Rectangle 33"/>
            <p:cNvSpPr/>
            <p:nvPr/>
          </p:nvSpPr>
          <p:spPr>
            <a:xfrm>
              <a:off x="1814072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Medici</a:t>
              </a:r>
              <a:endParaRPr lang="en-US" sz="2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22" name="Group 32">
            <a:extLst>
              <a:ext uri="{FF2B5EF4-FFF2-40B4-BE49-F238E27FC236}">
                <a16:creationId xmlns:a16="http://schemas.microsoft.com/office/drawing/2014/main" id="{6095E445-0BB6-4494-8C94-A007C15B3F72}"/>
              </a:ext>
            </a:extLst>
          </p:cNvPr>
          <p:cNvGrpSpPr/>
          <p:nvPr/>
        </p:nvGrpSpPr>
        <p:grpSpPr>
          <a:xfrm>
            <a:off x="10604441" y="7139889"/>
            <a:ext cx="4657592" cy="4991102"/>
            <a:chOff x="1621034" y="3437888"/>
            <a:chExt cx="2328796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24" name="Rectangle 33">
              <a:extLst>
                <a:ext uri="{FF2B5EF4-FFF2-40B4-BE49-F238E27FC236}">
                  <a16:creationId xmlns:a16="http://schemas.microsoft.com/office/drawing/2014/main" id="{BD8FA53E-4B1A-407A-8EB3-5F41AF83D9A3}"/>
                </a:ext>
              </a:extLst>
            </p:cNvPr>
            <p:cNvSpPr/>
            <p:nvPr/>
          </p:nvSpPr>
          <p:spPr>
            <a:xfrm>
              <a:off x="1623189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Asistenți Medicali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25" name="Rectangle 34">
              <a:extLst>
                <a:ext uri="{FF2B5EF4-FFF2-40B4-BE49-F238E27FC236}">
                  <a16:creationId xmlns:a16="http://schemas.microsoft.com/office/drawing/2014/main" id="{DCA391C3-BF55-4FAA-BF7A-0D89C4718B4A}"/>
                </a:ext>
              </a:extLst>
            </p:cNvPr>
            <p:cNvSpPr/>
            <p:nvPr/>
          </p:nvSpPr>
          <p:spPr>
            <a:xfrm flipV="1">
              <a:off x="1621034" y="3437888"/>
              <a:ext cx="2328796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62" name="Group 32">
            <a:extLst>
              <a:ext uri="{FF2B5EF4-FFF2-40B4-BE49-F238E27FC236}">
                <a16:creationId xmlns:a16="http://schemas.microsoft.com/office/drawing/2014/main" id="{AFEE9A52-7112-41A1-81A9-0655D62884C8}"/>
              </a:ext>
            </a:extLst>
          </p:cNvPr>
          <p:cNvGrpSpPr/>
          <p:nvPr/>
        </p:nvGrpSpPr>
        <p:grpSpPr>
          <a:xfrm>
            <a:off x="17134199" y="7103937"/>
            <a:ext cx="4650554" cy="5027054"/>
            <a:chOff x="1814072" y="3437888"/>
            <a:chExt cx="2325277" cy="2513527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63" name="Rectangle 33">
              <a:extLst>
                <a:ext uri="{FF2B5EF4-FFF2-40B4-BE49-F238E27FC236}">
                  <a16:creationId xmlns:a16="http://schemas.microsoft.com/office/drawing/2014/main" id="{ABDE925A-B08A-45D9-B877-B4B86F6886CE}"/>
                </a:ext>
              </a:extLst>
            </p:cNvPr>
            <p:cNvSpPr/>
            <p:nvPr/>
          </p:nvSpPr>
          <p:spPr>
            <a:xfrm>
              <a:off x="1814072" y="3455864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Personal Auxiliar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64" name="Rectangle 34">
              <a:extLst>
                <a:ext uri="{FF2B5EF4-FFF2-40B4-BE49-F238E27FC236}">
                  <a16:creationId xmlns:a16="http://schemas.microsoft.com/office/drawing/2014/main" id="{6F5C2865-29C5-4EBD-B920-4A8FA439C25B}"/>
                </a:ext>
              </a:extLst>
            </p:cNvPr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sp>
        <p:nvSpPr>
          <p:cNvPr id="66" name="Title 1">
            <a:extLst>
              <a:ext uri="{FF2B5EF4-FFF2-40B4-BE49-F238E27FC236}">
                <a16:creationId xmlns:a16="http://schemas.microsoft.com/office/drawing/2014/main" id="{DB4C4EF5-DE38-42DD-86C4-576104617B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74257" y="171052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900" b="1" dirty="0">
                <a:solidFill>
                  <a:schemeClr val="tx1"/>
                </a:solidFill>
              </a:rPr>
              <a:t>Personalul medical</a:t>
            </a:r>
            <a:endParaRPr sz="8900" b="1" dirty="0">
              <a:solidFill>
                <a:schemeClr val="tx1"/>
              </a:solidFill>
            </a:endParaRPr>
          </a:p>
        </p:txBody>
      </p:sp>
      <p:grpSp>
        <p:nvGrpSpPr>
          <p:cNvPr id="67" name="Group 8">
            <a:extLst>
              <a:ext uri="{FF2B5EF4-FFF2-40B4-BE49-F238E27FC236}">
                <a16:creationId xmlns:a16="http://schemas.microsoft.com/office/drawing/2014/main" id="{1726E0C7-6571-4DBF-9173-C01B3EC0BDFF}"/>
              </a:ext>
            </a:extLst>
          </p:cNvPr>
          <p:cNvGrpSpPr/>
          <p:nvPr/>
        </p:nvGrpSpPr>
        <p:grpSpPr>
          <a:xfrm>
            <a:off x="4051362" y="3622788"/>
            <a:ext cx="17708410" cy="2285418"/>
            <a:chOff x="0" y="-2"/>
            <a:chExt cx="17708409" cy="2285416"/>
          </a:xfrm>
        </p:grpSpPr>
        <p:grpSp>
          <p:nvGrpSpPr>
            <p:cNvPr id="68" name="Rectangle 4">
              <a:extLst>
                <a:ext uri="{FF2B5EF4-FFF2-40B4-BE49-F238E27FC236}">
                  <a16:creationId xmlns:a16="http://schemas.microsoft.com/office/drawing/2014/main" id="{21035C47-F8CC-48FB-AE63-86F98FA7DBAE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72" name="Rectangle">
                <a:extLst>
                  <a:ext uri="{FF2B5EF4-FFF2-40B4-BE49-F238E27FC236}">
                    <a16:creationId xmlns:a16="http://schemas.microsoft.com/office/drawing/2014/main" id="{7739171F-6F51-4427-AB53-F3AD76D4042A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73" name="cazuri noi înregistrate astăzi">
                <a:extLst>
                  <a:ext uri="{FF2B5EF4-FFF2-40B4-BE49-F238E27FC236}">
                    <a16:creationId xmlns:a16="http://schemas.microsoft.com/office/drawing/2014/main" id="{1B74E9EE-D59F-4990-BF57-CACCF007B575}"/>
                  </a:ext>
                </a:extLst>
              </p:cNvPr>
              <p:cNvSpPr/>
              <p:nvPr/>
            </p:nvSpPr>
            <p:spPr>
              <a:xfrm>
                <a:off x="6731593" y="173214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lang="en-US" dirty="0"/>
                  <a:t>azuri </a:t>
                </a:r>
                <a:r>
                  <a:rPr lang="ro-RO" dirty="0"/>
                  <a:t>noi </a:t>
                </a:r>
                <a:r>
                  <a:rPr lang="en-US" dirty="0"/>
                  <a:t>de </a:t>
                </a:r>
                <a:r>
                  <a:rPr lang="ro-RO" dirty="0"/>
                  <a:t>infectare în rândul lucrătorilor medicali</a:t>
                </a:r>
                <a:endParaRPr lang="en-US" dirty="0"/>
              </a:p>
            </p:txBody>
          </p:sp>
        </p:grpSp>
        <p:grpSp>
          <p:nvGrpSpPr>
            <p:cNvPr id="69" name="Rectangle 5">
              <a:extLst>
                <a:ext uri="{FF2B5EF4-FFF2-40B4-BE49-F238E27FC236}">
                  <a16:creationId xmlns:a16="http://schemas.microsoft.com/office/drawing/2014/main" id="{06086DAD-F78F-46E7-959E-EA89550769F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70" name="Rectangle">
                <a:extLst>
                  <a:ext uri="{FF2B5EF4-FFF2-40B4-BE49-F238E27FC236}">
                    <a16:creationId xmlns:a16="http://schemas.microsoft.com/office/drawing/2014/main" id="{5A32C835-F0BA-4F77-8E55-B53AFEBB3568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71" name="+156">
                <a:extLst>
                  <a:ext uri="{FF2B5EF4-FFF2-40B4-BE49-F238E27FC236}">
                    <a16:creationId xmlns:a16="http://schemas.microsoft.com/office/drawing/2014/main" id="{0C083C6B-035A-48C0-BC4C-509847C35D5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+30</a:t>
                </a:r>
              </a:p>
            </p:txBody>
          </p:sp>
        </p:grpSp>
      </p:grpSp>
      <p:sp>
        <p:nvSpPr>
          <p:cNvPr id="74" name="Rectangle 34">
            <a:extLst>
              <a:ext uri="{FF2B5EF4-FFF2-40B4-BE49-F238E27FC236}">
                <a16:creationId xmlns:a16="http://schemas.microsoft.com/office/drawing/2014/main" id="{DC8D0853-69FE-423C-93F3-338DFF4D1644}"/>
              </a:ext>
            </a:extLst>
          </p:cNvPr>
          <p:cNvSpPr/>
          <p:nvPr/>
        </p:nvSpPr>
        <p:spPr>
          <a:xfrm flipV="1">
            <a:off x="17137816" y="7103937"/>
            <a:ext cx="4650554" cy="103264"/>
          </a:xfrm>
          <a:prstGeom prst="rect">
            <a:avLst/>
          </a:prstGeom>
          <a:solidFill>
            <a:srgbClr val="1D4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8" tIns="648000" rIns="360000" rtlCol="0" anchor="t"/>
          <a:lstStyle/>
          <a:p>
            <a:pPr>
              <a:lnSpc>
                <a:spcPct val="130000"/>
              </a:lnSpc>
              <a:spcBef>
                <a:spcPts val="2000"/>
              </a:spcBef>
            </a:pPr>
            <a:endParaRPr lang="en-US" sz="2000" dirty="0">
              <a:solidFill>
                <a:schemeClr val="tx1">
                  <a:alpha val="70000"/>
                </a:schemeClr>
              </a:solidFill>
            </a:endParaRPr>
          </a:p>
        </p:txBody>
      </p:sp>
      <p:sp>
        <p:nvSpPr>
          <p:cNvPr id="77" name="+156">
            <a:extLst>
              <a:ext uri="{FF2B5EF4-FFF2-40B4-BE49-F238E27FC236}">
                <a16:creationId xmlns:a16="http://schemas.microsoft.com/office/drawing/2014/main" id="{F150A25A-6CE9-4433-AAAA-8C618A20EA07}"/>
              </a:ext>
            </a:extLst>
          </p:cNvPr>
          <p:cNvSpPr/>
          <p:nvPr/>
        </p:nvSpPr>
        <p:spPr>
          <a:xfrm>
            <a:off x="4051362" y="7807794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7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8" name="+156">
            <a:extLst>
              <a:ext uri="{FF2B5EF4-FFF2-40B4-BE49-F238E27FC236}">
                <a16:creationId xmlns:a16="http://schemas.microsoft.com/office/drawing/2014/main" id="{3FCDA824-DE64-49C5-8B7F-BF2E64D55AC1}"/>
              </a:ext>
            </a:extLst>
          </p:cNvPr>
          <p:cNvSpPr/>
          <p:nvPr/>
        </p:nvSpPr>
        <p:spPr>
          <a:xfrm>
            <a:off x="10611479" y="7807793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16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9" name="+156">
            <a:extLst>
              <a:ext uri="{FF2B5EF4-FFF2-40B4-BE49-F238E27FC236}">
                <a16:creationId xmlns:a16="http://schemas.microsoft.com/office/drawing/2014/main" id="{1C46748C-7412-4A03-ABE0-2F607B485F55}"/>
              </a:ext>
            </a:extLst>
          </p:cNvPr>
          <p:cNvSpPr/>
          <p:nvPr/>
        </p:nvSpPr>
        <p:spPr>
          <a:xfrm>
            <a:off x="17134199" y="7807791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7</a:t>
            </a:r>
            <a:endParaRPr b="1" dirty="0">
              <a:solidFill>
                <a:srgbClr val="1D46F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14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9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Starea pacienților infectați cu </a:t>
            </a:r>
            <a:r>
              <a:rPr lang="ro-RO" sz="8000" b="1" dirty="0">
                <a:solidFill>
                  <a:srgbClr val="DA0010"/>
                </a:solidFill>
              </a:rPr>
              <a:t>COVID-19</a:t>
            </a:r>
            <a:endParaRPr sz="8000" b="1" dirty="0">
              <a:solidFill>
                <a:srgbClr val="DA0010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71557" y="8005532"/>
            <a:ext cx="17708410" cy="2285418"/>
            <a:chOff x="0" y="-4"/>
            <a:chExt cx="17708409" cy="2285418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4"/>
              <a:ext cx="17708409" cy="2285416"/>
              <a:chOff x="0" y="-3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3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088439" y="611794"/>
                <a:ext cx="1161996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 Pacienți supuși ventilării mecanice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grpSp>
        <p:nvGrpSpPr>
          <p:cNvPr id="28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3980115" y="4990188"/>
            <a:ext cx="17799852" cy="2285418"/>
            <a:chOff x="-91442" y="-2"/>
            <a:chExt cx="17799851" cy="2285416"/>
          </a:xfrm>
        </p:grpSpPr>
        <p:grpSp>
          <p:nvGrpSpPr>
            <p:cNvPr id="29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33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4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Pacienți în stare</a:t>
                </a:r>
                <a:r>
                  <a:rPr lang="en-US" dirty="0"/>
                  <a:t> </a:t>
                </a:r>
                <a:r>
                  <a:rPr lang="en-US" dirty="0" err="1"/>
                  <a:t>extrem</a:t>
                </a:r>
                <a:r>
                  <a:rPr lang="en-US" dirty="0"/>
                  <a:t> de</a:t>
                </a:r>
                <a:r>
                  <a:rPr lang="ro-RO" dirty="0"/>
                  <a:t> gravă</a:t>
                </a:r>
                <a:endParaRPr dirty="0"/>
              </a:p>
            </p:txBody>
          </p:sp>
        </p:grpSp>
        <p:grpSp>
          <p:nvGrpSpPr>
            <p:cNvPr id="30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-91442" y="3010"/>
              <a:ext cx="6088442" cy="2282404"/>
              <a:chOff x="-91443" y="-1"/>
              <a:chExt cx="6088441" cy="2282402"/>
            </a:xfrm>
          </p:grpSpPr>
          <p:sp>
            <p:nvSpPr>
              <p:cNvPr id="31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91443" y="-1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r>
                  <a:rPr lang="ro-RO" sz="9500" dirty="0"/>
                  <a:t> </a:t>
                </a:r>
              </a:p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lang="en-US" dirty="0"/>
              </a:p>
            </p:txBody>
          </p:sp>
          <p:sp>
            <p:nvSpPr>
              <p:cNvPr id="32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sp>
        <p:nvSpPr>
          <p:cNvPr id="24" name="+156">
            <a:extLst>
              <a:ext uri="{FF2B5EF4-FFF2-40B4-BE49-F238E27FC236}">
                <a16:creationId xmlns:a16="http://schemas.microsoft.com/office/drawing/2014/main" id="{C3830ABB-261A-47FC-B222-D49394DEC9FD}"/>
              </a:ext>
            </a:extLst>
          </p:cNvPr>
          <p:cNvSpPr/>
          <p:nvPr/>
        </p:nvSpPr>
        <p:spPr>
          <a:xfrm>
            <a:off x="4556118" y="8005532"/>
            <a:ext cx="5512439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ro-RO" b="1" dirty="0"/>
              <a:t>20</a:t>
            </a:r>
            <a:endParaRPr b="1" dirty="0"/>
          </a:p>
        </p:txBody>
      </p:sp>
      <p:sp>
        <p:nvSpPr>
          <p:cNvPr id="25" name="+156">
            <a:extLst>
              <a:ext uri="{FF2B5EF4-FFF2-40B4-BE49-F238E27FC236}">
                <a16:creationId xmlns:a16="http://schemas.microsoft.com/office/drawing/2014/main" id="{8458E4AE-8942-424A-A682-26C710B1278A}"/>
              </a:ext>
            </a:extLst>
          </p:cNvPr>
          <p:cNvSpPr/>
          <p:nvPr/>
        </p:nvSpPr>
        <p:spPr>
          <a:xfrm>
            <a:off x="4556118" y="5218482"/>
            <a:ext cx="5512439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ro-RO" b="1" dirty="0"/>
              <a:t>156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246520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12107</TotalTime>
  <Words>178</Words>
  <Application>Microsoft Macintosh PowerPoint</Application>
  <PresentationFormat>Custom</PresentationFormat>
  <Paragraphs>60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Helvetica Neue</vt:lpstr>
      <vt:lpstr>Helvetica Neue Light</vt:lpstr>
      <vt:lpstr>Helvetica Neue Medium</vt:lpstr>
      <vt:lpstr>Montserrat Black</vt:lpstr>
      <vt:lpstr>Montserrat Bold</vt:lpstr>
      <vt:lpstr>Montserrat Regular</vt:lpstr>
      <vt:lpstr>Open Sans</vt:lpstr>
      <vt:lpstr>Open Sans SemiBold</vt:lpstr>
      <vt:lpstr>White</vt:lpstr>
      <vt:lpstr>Prezentarea Informațiilor actualizate </vt:lpstr>
      <vt:lpstr>Numărul de cazuri noi de infectare cu COVID-19</vt:lpstr>
      <vt:lpstr>Testarea COVID-19</vt:lpstr>
      <vt:lpstr>PowerPoint Presentation</vt:lpstr>
      <vt:lpstr>Evoluția zilnică a cazurilor noi de COVID-19</vt:lpstr>
      <vt:lpstr>Numărul de persoane vindecate</vt:lpstr>
      <vt:lpstr>Numărul de persoane vindecate zilnic</vt:lpstr>
      <vt:lpstr>Personalul medical</vt:lpstr>
      <vt:lpstr>Starea pacienților infectați cu COVID-19</vt:lpstr>
      <vt:lpstr>Numărul de decese cauzate de COVID-19 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Prezentarea Informațiilor actualizate</dc:title>
  <dc:creator>Ceban Alexei</dc:creator>
  <cp:lastModifiedBy>Microsoft Office User</cp:lastModifiedBy>
  <cp:revision>1495</cp:revision>
  <dcterms:modified xsi:type="dcterms:W3CDTF">2021-09-30T16:11:41Z</dcterms:modified>
</cp:coreProperties>
</file>