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Transnistria</c:v>
                </c:pt>
                <c:pt idx="1">
                  <c:v>Chișinău</c:v>
                </c:pt>
                <c:pt idx="2">
                  <c:v>Fălești</c:v>
                </c:pt>
                <c:pt idx="3">
                  <c:v>Drochia</c:v>
                </c:pt>
                <c:pt idx="4">
                  <c:v>Bălți</c:v>
                </c:pt>
                <c:pt idx="5">
                  <c:v>Cimișlia</c:v>
                </c:pt>
                <c:pt idx="6">
                  <c:v>Ungheni</c:v>
                </c:pt>
                <c:pt idx="7">
                  <c:v>Floreşti</c:v>
                </c:pt>
                <c:pt idx="8">
                  <c:v>Ialoveni</c:v>
                </c:pt>
                <c:pt idx="9">
                  <c:v>Soroca</c:v>
                </c:pt>
                <c:pt idx="10">
                  <c:v>Anenii Noi</c:v>
                </c:pt>
                <c:pt idx="11">
                  <c:v>Călărași</c:v>
                </c:pt>
                <c:pt idx="12">
                  <c:v>Comrat</c:v>
                </c:pt>
                <c:pt idx="13">
                  <c:v>Glodeni</c:v>
                </c:pt>
                <c:pt idx="14">
                  <c:v>Sîngerei</c:v>
                </c:pt>
                <c:pt idx="15">
                  <c:v>Criuleni</c:v>
                </c:pt>
                <c:pt idx="16">
                  <c:v>Leova</c:v>
                </c:pt>
                <c:pt idx="17">
                  <c:v>Nisporeni</c:v>
                </c:pt>
                <c:pt idx="18">
                  <c:v>Rîşcani</c:v>
                </c:pt>
                <c:pt idx="19">
                  <c:v>Briceni</c:v>
                </c:pt>
                <c:pt idx="20">
                  <c:v>Cahul</c:v>
                </c:pt>
                <c:pt idx="21">
                  <c:v>Căușeni</c:v>
                </c:pt>
                <c:pt idx="22">
                  <c:v>Edineț</c:v>
                </c:pt>
                <c:pt idx="23">
                  <c:v>Orhei</c:v>
                </c:pt>
                <c:pt idx="24">
                  <c:v>Strășeni</c:v>
                </c:pt>
                <c:pt idx="25">
                  <c:v>Șoldănești</c:v>
                </c:pt>
                <c:pt idx="26">
                  <c:v>Ștefan Vodă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343</c:v>
                </c:pt>
                <c:pt idx="1">
                  <c:v>117</c:v>
                </c:pt>
                <c:pt idx="2">
                  <c:v>17</c:v>
                </c:pt>
                <c:pt idx="3">
                  <c:v>10</c:v>
                </c:pt>
                <c:pt idx="4">
                  <c:v>8</c:v>
                </c:pt>
                <c:pt idx="5">
                  <c:v>7</c:v>
                </c:pt>
                <c:pt idx="6">
                  <c:v>6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3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046565293980334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Лист1!$A$2:$A$575</c:f>
              <c:strCache>
                <c:ptCount val="574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  <c:pt idx="479">
                  <c:v>01.07.2021</c:v>
                </c:pt>
                <c:pt idx="480">
                  <c:v>02.07.2021</c:v>
                </c:pt>
                <c:pt idx="481">
                  <c:v>03.07.2021</c:v>
                </c:pt>
                <c:pt idx="482">
                  <c:v>04.07.2021</c:v>
                </c:pt>
                <c:pt idx="483">
                  <c:v>05.07.2021</c:v>
                </c:pt>
                <c:pt idx="484">
                  <c:v>06.07.2021</c:v>
                </c:pt>
                <c:pt idx="485">
                  <c:v>07.07.2021</c:v>
                </c:pt>
                <c:pt idx="486">
                  <c:v>08.07.2021</c:v>
                </c:pt>
                <c:pt idx="487">
                  <c:v>09.07.2021</c:v>
                </c:pt>
                <c:pt idx="488">
                  <c:v>10.07.2021</c:v>
                </c:pt>
                <c:pt idx="489">
                  <c:v>11.07.2021</c:v>
                </c:pt>
                <c:pt idx="490">
                  <c:v>12.07.2021</c:v>
                </c:pt>
                <c:pt idx="491">
                  <c:v>13.07.2021</c:v>
                </c:pt>
                <c:pt idx="492">
                  <c:v>13.07.2021</c:v>
                </c:pt>
                <c:pt idx="493">
                  <c:v>14.07.2021</c:v>
                </c:pt>
                <c:pt idx="494">
                  <c:v>15.07.2021</c:v>
                </c:pt>
                <c:pt idx="495">
                  <c:v>17.07.2021</c:v>
                </c:pt>
                <c:pt idx="496">
                  <c:v>18.07.2021</c:v>
                </c:pt>
                <c:pt idx="497">
                  <c:v>19.07.2021</c:v>
                </c:pt>
                <c:pt idx="498">
                  <c:v>20.07.2021</c:v>
                </c:pt>
                <c:pt idx="499">
                  <c:v>21.07.2021</c:v>
                </c:pt>
                <c:pt idx="500">
                  <c:v>22.07.2021</c:v>
                </c:pt>
                <c:pt idx="501">
                  <c:v>23.07.2021</c:v>
                </c:pt>
                <c:pt idx="502">
                  <c:v>24.07.2021</c:v>
                </c:pt>
                <c:pt idx="503">
                  <c:v>25.07.2021</c:v>
                </c:pt>
                <c:pt idx="504">
                  <c:v>26.07.2021</c:v>
                </c:pt>
                <c:pt idx="505">
                  <c:v>27.07.2021</c:v>
                </c:pt>
                <c:pt idx="506">
                  <c:v>28.07.2021</c:v>
                </c:pt>
                <c:pt idx="507">
                  <c:v>29.07.2021</c:v>
                </c:pt>
                <c:pt idx="508">
                  <c:v>30.07.2021</c:v>
                </c:pt>
                <c:pt idx="509">
                  <c:v>31.07.2021</c:v>
                </c:pt>
                <c:pt idx="510">
                  <c:v>01.08.2021</c:v>
                </c:pt>
                <c:pt idx="511">
                  <c:v>02.08.2021</c:v>
                </c:pt>
                <c:pt idx="512">
                  <c:v>03.08.2021</c:v>
                </c:pt>
                <c:pt idx="513">
                  <c:v>04.08.2021</c:v>
                </c:pt>
                <c:pt idx="514">
                  <c:v>05.08.2021</c:v>
                </c:pt>
                <c:pt idx="515">
                  <c:v>06.08.2021</c:v>
                </c:pt>
                <c:pt idx="516">
                  <c:v>07.08.2021</c:v>
                </c:pt>
                <c:pt idx="517">
                  <c:v>08.08.2021</c:v>
                </c:pt>
                <c:pt idx="518">
                  <c:v>09.08.2021</c:v>
                </c:pt>
                <c:pt idx="519">
                  <c:v>10.08.2021</c:v>
                </c:pt>
                <c:pt idx="520">
                  <c:v>11.08.2021</c:v>
                </c:pt>
                <c:pt idx="521">
                  <c:v>12.08.2021</c:v>
                </c:pt>
                <c:pt idx="522">
                  <c:v>13.08.2021</c:v>
                </c:pt>
                <c:pt idx="523">
                  <c:v>14.08.2021</c:v>
                </c:pt>
                <c:pt idx="524">
                  <c:v>15.08.2021</c:v>
                </c:pt>
                <c:pt idx="525">
                  <c:v>16.08.2021</c:v>
                </c:pt>
                <c:pt idx="526">
                  <c:v>17.08.2021</c:v>
                </c:pt>
                <c:pt idx="527">
                  <c:v>18.08.2021</c:v>
                </c:pt>
                <c:pt idx="528">
                  <c:v>19.08.2021</c:v>
                </c:pt>
                <c:pt idx="529">
                  <c:v>20.08.2021</c:v>
                </c:pt>
                <c:pt idx="530">
                  <c:v>21.08.2021</c:v>
                </c:pt>
                <c:pt idx="531">
                  <c:v>22.08.2021</c:v>
                </c:pt>
                <c:pt idx="532">
                  <c:v>23.08.2021</c:v>
                </c:pt>
                <c:pt idx="533">
                  <c:v>24.08.2021</c:v>
                </c:pt>
                <c:pt idx="534">
                  <c:v>25.08.2021</c:v>
                </c:pt>
                <c:pt idx="535">
                  <c:v>26.08.2021</c:v>
                </c:pt>
                <c:pt idx="536">
                  <c:v>27.08.2021</c:v>
                </c:pt>
                <c:pt idx="537">
                  <c:v>28.08.2021</c:v>
                </c:pt>
                <c:pt idx="538">
                  <c:v>29.08.2021</c:v>
                </c:pt>
                <c:pt idx="539">
                  <c:v>30.08.2021</c:v>
                </c:pt>
                <c:pt idx="540">
                  <c:v>31.08.2021</c:v>
                </c:pt>
                <c:pt idx="541">
                  <c:v>01.09.2021</c:v>
                </c:pt>
                <c:pt idx="542">
                  <c:v>02.09.2021</c:v>
                </c:pt>
                <c:pt idx="543">
                  <c:v>03.09.2021</c:v>
                </c:pt>
                <c:pt idx="544">
                  <c:v>04.09.2021</c:v>
                </c:pt>
                <c:pt idx="545">
                  <c:v>05.09.2021</c:v>
                </c:pt>
                <c:pt idx="546">
                  <c:v>06.09.2021</c:v>
                </c:pt>
                <c:pt idx="547">
                  <c:v>07.09.2021</c:v>
                </c:pt>
                <c:pt idx="548">
                  <c:v>08.09.2021</c:v>
                </c:pt>
                <c:pt idx="549">
                  <c:v>09.09.2021</c:v>
                </c:pt>
                <c:pt idx="550">
                  <c:v>10.09.2021</c:v>
                </c:pt>
                <c:pt idx="551">
                  <c:v>11.09.2021</c:v>
                </c:pt>
                <c:pt idx="552">
                  <c:v>12.09.2021</c:v>
                </c:pt>
                <c:pt idx="553">
                  <c:v>13.09.2021</c:v>
                </c:pt>
                <c:pt idx="554">
                  <c:v>14.09.2021</c:v>
                </c:pt>
                <c:pt idx="555">
                  <c:v>15.09.2021</c:v>
                </c:pt>
                <c:pt idx="556">
                  <c:v>16.09.2021</c:v>
                </c:pt>
                <c:pt idx="557">
                  <c:v>17.09.2021</c:v>
                </c:pt>
                <c:pt idx="558">
                  <c:v>18.09.2021</c:v>
                </c:pt>
                <c:pt idx="559">
                  <c:v>19.09.2021</c:v>
                </c:pt>
                <c:pt idx="560">
                  <c:v>20.09.2021</c:v>
                </c:pt>
                <c:pt idx="561">
                  <c:v>21.09.2021</c:v>
                </c:pt>
                <c:pt idx="562">
                  <c:v>22.09.2021</c:v>
                </c:pt>
                <c:pt idx="563">
                  <c:v>23.09.2021</c:v>
                </c:pt>
                <c:pt idx="564">
                  <c:v>24.09.2021</c:v>
                </c:pt>
                <c:pt idx="565">
                  <c:v>25.09.2021</c:v>
                </c:pt>
                <c:pt idx="566">
                  <c:v>26.09.2021</c:v>
                </c:pt>
                <c:pt idx="567">
                  <c:v>27.09.2021</c:v>
                </c:pt>
                <c:pt idx="568">
                  <c:v>28.09.2021</c:v>
                </c:pt>
                <c:pt idx="569">
                  <c:v>29.09.2021</c:v>
                </c:pt>
                <c:pt idx="570">
                  <c:v>30.09.2021</c:v>
                </c:pt>
                <c:pt idx="571">
                  <c:v>01.10.2021</c:v>
                </c:pt>
                <c:pt idx="572">
                  <c:v>02.10.2021</c:v>
                </c:pt>
                <c:pt idx="573">
                  <c:v>03.10.2021</c:v>
                </c:pt>
              </c:strCache>
            </c:strRef>
          </c:cat>
          <c:val>
            <c:numRef>
              <c:f>Лист1!$B$2:$B$575</c:f>
              <c:numCache>
                <c:formatCode>General</c:formatCode>
                <c:ptCount val="574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  <c:pt idx="479">
                  <c:v>82</c:v>
                </c:pt>
                <c:pt idx="480">
                  <c:v>54</c:v>
                </c:pt>
                <c:pt idx="481">
                  <c:v>61</c:v>
                </c:pt>
                <c:pt idx="482">
                  <c:v>39</c:v>
                </c:pt>
                <c:pt idx="483">
                  <c:v>65</c:v>
                </c:pt>
                <c:pt idx="484">
                  <c:v>70</c:v>
                </c:pt>
                <c:pt idx="485">
                  <c:v>82</c:v>
                </c:pt>
                <c:pt idx="486">
                  <c:v>85</c:v>
                </c:pt>
                <c:pt idx="487">
                  <c:v>71</c:v>
                </c:pt>
                <c:pt idx="488">
                  <c:v>76</c:v>
                </c:pt>
                <c:pt idx="489">
                  <c:v>48</c:v>
                </c:pt>
                <c:pt idx="490">
                  <c:v>62</c:v>
                </c:pt>
                <c:pt idx="491">
                  <c:v>59</c:v>
                </c:pt>
                <c:pt idx="492">
                  <c:v>90</c:v>
                </c:pt>
                <c:pt idx="493">
                  <c:v>88</c:v>
                </c:pt>
                <c:pt idx="494">
                  <c:v>76</c:v>
                </c:pt>
                <c:pt idx="495">
                  <c:v>61</c:v>
                </c:pt>
                <c:pt idx="496">
                  <c:v>43</c:v>
                </c:pt>
                <c:pt idx="497">
                  <c:v>61</c:v>
                </c:pt>
                <c:pt idx="498">
                  <c:v>89</c:v>
                </c:pt>
                <c:pt idx="499">
                  <c:v>141</c:v>
                </c:pt>
                <c:pt idx="500">
                  <c:v>128</c:v>
                </c:pt>
                <c:pt idx="501">
                  <c:v>119</c:v>
                </c:pt>
                <c:pt idx="502">
                  <c:v>97</c:v>
                </c:pt>
                <c:pt idx="503">
                  <c:v>43</c:v>
                </c:pt>
                <c:pt idx="504">
                  <c:v>89</c:v>
                </c:pt>
                <c:pt idx="505">
                  <c:v>139</c:v>
                </c:pt>
                <c:pt idx="506">
                  <c:v>166</c:v>
                </c:pt>
                <c:pt idx="507">
                  <c:v>184</c:v>
                </c:pt>
                <c:pt idx="508">
                  <c:v>154</c:v>
                </c:pt>
                <c:pt idx="509">
                  <c:v>122</c:v>
                </c:pt>
                <c:pt idx="510">
                  <c:v>71</c:v>
                </c:pt>
                <c:pt idx="511">
                  <c:v>118</c:v>
                </c:pt>
                <c:pt idx="512">
                  <c:v>161</c:v>
                </c:pt>
                <c:pt idx="513">
                  <c:v>196</c:v>
                </c:pt>
                <c:pt idx="514">
                  <c:v>159</c:v>
                </c:pt>
                <c:pt idx="515">
                  <c:v>241</c:v>
                </c:pt>
                <c:pt idx="516">
                  <c:v>131</c:v>
                </c:pt>
                <c:pt idx="517">
                  <c:v>75</c:v>
                </c:pt>
                <c:pt idx="518">
                  <c:v>177</c:v>
                </c:pt>
                <c:pt idx="519">
                  <c:v>193</c:v>
                </c:pt>
                <c:pt idx="520">
                  <c:v>256</c:v>
                </c:pt>
                <c:pt idx="521">
                  <c:v>268</c:v>
                </c:pt>
                <c:pt idx="522">
                  <c:v>283</c:v>
                </c:pt>
                <c:pt idx="523">
                  <c:v>140</c:v>
                </c:pt>
                <c:pt idx="524">
                  <c:v>97</c:v>
                </c:pt>
                <c:pt idx="525">
                  <c:v>200</c:v>
                </c:pt>
                <c:pt idx="526">
                  <c:v>345</c:v>
                </c:pt>
                <c:pt idx="527">
                  <c:v>485</c:v>
                </c:pt>
                <c:pt idx="528">
                  <c:v>426</c:v>
                </c:pt>
                <c:pt idx="529">
                  <c:v>407</c:v>
                </c:pt>
                <c:pt idx="530">
                  <c:v>376</c:v>
                </c:pt>
                <c:pt idx="531">
                  <c:v>149</c:v>
                </c:pt>
                <c:pt idx="532">
                  <c:v>314</c:v>
                </c:pt>
                <c:pt idx="533">
                  <c:v>512</c:v>
                </c:pt>
                <c:pt idx="534">
                  <c:v>559</c:v>
                </c:pt>
                <c:pt idx="535">
                  <c:v>497</c:v>
                </c:pt>
                <c:pt idx="536">
                  <c:v>277</c:v>
                </c:pt>
                <c:pt idx="537">
                  <c:v>193</c:v>
                </c:pt>
                <c:pt idx="538">
                  <c:v>204</c:v>
                </c:pt>
                <c:pt idx="539">
                  <c:v>216</c:v>
                </c:pt>
                <c:pt idx="540">
                  <c:v>322</c:v>
                </c:pt>
                <c:pt idx="541">
                  <c:v>579</c:v>
                </c:pt>
                <c:pt idx="542">
                  <c:v>787</c:v>
                </c:pt>
                <c:pt idx="543">
                  <c:v>710</c:v>
                </c:pt>
                <c:pt idx="544">
                  <c:v>384</c:v>
                </c:pt>
                <c:pt idx="545">
                  <c:v>233</c:v>
                </c:pt>
                <c:pt idx="546">
                  <c:v>466</c:v>
                </c:pt>
                <c:pt idx="547">
                  <c:v>850</c:v>
                </c:pt>
                <c:pt idx="548">
                  <c:v>790</c:v>
                </c:pt>
                <c:pt idx="549">
                  <c:v>731</c:v>
                </c:pt>
                <c:pt idx="550">
                  <c:v>862</c:v>
                </c:pt>
                <c:pt idx="551">
                  <c:v>681</c:v>
                </c:pt>
                <c:pt idx="552">
                  <c:v>213</c:v>
                </c:pt>
                <c:pt idx="553">
                  <c:v>746</c:v>
                </c:pt>
                <c:pt idx="554">
                  <c:v>1143</c:v>
                </c:pt>
                <c:pt idx="555">
                  <c:v>1153</c:v>
                </c:pt>
                <c:pt idx="556">
                  <c:v>1289</c:v>
                </c:pt>
                <c:pt idx="557">
                  <c:v>1042</c:v>
                </c:pt>
                <c:pt idx="558">
                  <c:v>1031</c:v>
                </c:pt>
                <c:pt idx="559">
                  <c:v>484</c:v>
                </c:pt>
                <c:pt idx="560">
                  <c:v>950</c:v>
                </c:pt>
                <c:pt idx="561">
                  <c:v>1300</c:v>
                </c:pt>
                <c:pt idx="562">
                  <c:v>1371</c:v>
                </c:pt>
                <c:pt idx="563">
                  <c:v>1215</c:v>
                </c:pt>
                <c:pt idx="564">
                  <c:v>1194</c:v>
                </c:pt>
                <c:pt idx="565">
                  <c:v>647</c:v>
                </c:pt>
                <c:pt idx="566">
                  <c:v>648</c:v>
                </c:pt>
                <c:pt idx="567">
                  <c:v>1018</c:v>
                </c:pt>
                <c:pt idx="568">
                  <c:v>1209</c:v>
                </c:pt>
                <c:pt idx="569">
                  <c:v>1587</c:v>
                </c:pt>
                <c:pt idx="570">
                  <c:v>1553</c:v>
                </c:pt>
                <c:pt idx="571">
                  <c:v>1289</c:v>
                </c:pt>
                <c:pt idx="572">
                  <c:v>991</c:v>
                </c:pt>
                <c:pt idx="573">
                  <c:v>560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Лист1!$A$2:$A$522</c:f>
              <c:strCache>
                <c:ptCount val="521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</c:strCache>
            </c:strRef>
          </c:cat>
          <c:val>
            <c:numRef>
              <c:f>Лист1!$B$2:$B$522</c:f>
              <c:numCache>
                <c:formatCode>General</c:formatCode>
                <c:ptCount val="521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03.10.202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6.854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9.</a:t>
                </a:r>
                <a:r>
                  <a:rPr lang="ro-RO" b="1" dirty="0">
                    <a:solidFill>
                      <a:schemeClr val="bg1"/>
                    </a:solidFill>
                  </a:rPr>
                  <a:t>624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+560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72693" y="5148455"/>
            <a:ext cx="17708410" cy="2315497"/>
            <a:chOff x="-10503" y="-172537"/>
            <a:chExt cx="17708409" cy="2315495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39446"/>
              <a:ext cx="6067435" cy="2282404"/>
              <a:chOff x="-1" y="-142457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42457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6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297.232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</a:t>
                </a:r>
                <a:r>
                  <a:rPr lang="en-US" b="1" dirty="0"/>
                  <a:t>.</a:t>
                </a:r>
                <a:r>
                  <a:rPr lang="ro-RO" b="1" dirty="0"/>
                  <a:t>314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459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1.806.293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033977714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11495580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280.754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97362492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+7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172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12130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1498</cp:revision>
  <dcterms:modified xsi:type="dcterms:W3CDTF">2021-10-03T15:19:07Z</dcterms:modified>
</cp:coreProperties>
</file>