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Transnistria </c:v>
                </c:pt>
                <c:pt idx="1">
                  <c:v>Chișinău</c:v>
                </c:pt>
                <c:pt idx="2">
                  <c:v>Bălți</c:v>
                </c:pt>
                <c:pt idx="3">
                  <c:v>Comrat</c:v>
                </c:pt>
                <c:pt idx="4">
                  <c:v>Sîngerei</c:v>
                </c:pt>
                <c:pt idx="5">
                  <c:v>Cahul</c:v>
                </c:pt>
                <c:pt idx="6">
                  <c:v>Anenii Noi</c:v>
                </c:pt>
                <c:pt idx="7">
                  <c:v>Orhei</c:v>
                </c:pt>
                <c:pt idx="8">
                  <c:v>Fălești</c:v>
                </c:pt>
                <c:pt idx="9">
                  <c:v>Glodeni</c:v>
                </c:pt>
                <c:pt idx="10">
                  <c:v>Edineț</c:v>
                </c:pt>
                <c:pt idx="11">
                  <c:v>Ialoveni</c:v>
                </c:pt>
                <c:pt idx="12">
                  <c:v>Soroca</c:v>
                </c:pt>
                <c:pt idx="13">
                  <c:v>Florești</c:v>
                </c:pt>
                <c:pt idx="14">
                  <c:v>Basarabeasca</c:v>
                </c:pt>
                <c:pt idx="15">
                  <c:v>Criuleni</c:v>
                </c:pt>
                <c:pt idx="16">
                  <c:v>Rîșcani</c:v>
                </c:pt>
                <c:pt idx="17">
                  <c:v>Strășeni</c:v>
                </c:pt>
                <c:pt idx="18">
                  <c:v>Călărași</c:v>
                </c:pt>
                <c:pt idx="19">
                  <c:v>Hîncești</c:v>
                </c:pt>
                <c:pt idx="20">
                  <c:v>Ștefan Vodă</c:v>
                </c:pt>
                <c:pt idx="21">
                  <c:v>Briceni</c:v>
                </c:pt>
                <c:pt idx="22">
                  <c:v>Căușeni</c:v>
                </c:pt>
                <c:pt idx="23">
                  <c:v>Nisporeni</c:v>
                </c:pt>
                <c:pt idx="24">
                  <c:v>Ocnița</c:v>
                </c:pt>
                <c:pt idx="25">
                  <c:v>Drochia</c:v>
                </c:pt>
                <c:pt idx="26">
                  <c:v>Cantemir</c:v>
                </c:pt>
                <c:pt idx="27">
                  <c:v>Taraclia</c:v>
                </c:pt>
                <c:pt idx="28">
                  <c:v>Telenești</c:v>
                </c:pt>
                <c:pt idx="29">
                  <c:v>Ceadîr-Lunga</c:v>
                </c:pt>
                <c:pt idx="30">
                  <c:v>Cimișlia</c:v>
                </c:pt>
                <c:pt idx="31">
                  <c:v>Vulcănești</c:v>
                </c:pt>
                <c:pt idx="32">
                  <c:v>Dondușeni</c:v>
                </c:pt>
                <c:pt idx="33">
                  <c:v>Rezina</c:v>
                </c:pt>
                <c:pt idx="34">
                  <c:v>Leova</c:v>
                </c:pt>
                <c:pt idx="35">
                  <c:v>Dubăsari</c:v>
                </c:pt>
                <c:pt idx="36">
                  <c:v>Ungheni</c:v>
                </c:pt>
                <c:pt idx="37">
                  <c:v>Șoldănești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412</c:v>
                </c:pt>
                <c:pt idx="1">
                  <c:v>387</c:v>
                </c:pt>
                <c:pt idx="2">
                  <c:v>103</c:v>
                </c:pt>
                <c:pt idx="3">
                  <c:v>39</c:v>
                </c:pt>
                <c:pt idx="4">
                  <c:v>35</c:v>
                </c:pt>
                <c:pt idx="5">
                  <c:v>30</c:v>
                </c:pt>
                <c:pt idx="6">
                  <c:v>28</c:v>
                </c:pt>
                <c:pt idx="7">
                  <c:v>28</c:v>
                </c:pt>
                <c:pt idx="8">
                  <c:v>27</c:v>
                </c:pt>
                <c:pt idx="9">
                  <c:v>25</c:v>
                </c:pt>
                <c:pt idx="10">
                  <c:v>25</c:v>
                </c:pt>
                <c:pt idx="11">
                  <c:v>24</c:v>
                </c:pt>
                <c:pt idx="12">
                  <c:v>23</c:v>
                </c:pt>
                <c:pt idx="13">
                  <c:v>16</c:v>
                </c:pt>
                <c:pt idx="14">
                  <c:v>18</c:v>
                </c:pt>
                <c:pt idx="15">
                  <c:v>18</c:v>
                </c:pt>
                <c:pt idx="16">
                  <c:v>18</c:v>
                </c:pt>
                <c:pt idx="17">
                  <c:v>17</c:v>
                </c:pt>
                <c:pt idx="18">
                  <c:v>16</c:v>
                </c:pt>
                <c:pt idx="19">
                  <c:v>16</c:v>
                </c:pt>
                <c:pt idx="20">
                  <c:v>16</c:v>
                </c:pt>
                <c:pt idx="21">
                  <c:v>15</c:v>
                </c:pt>
                <c:pt idx="22">
                  <c:v>15</c:v>
                </c:pt>
                <c:pt idx="23">
                  <c:v>15</c:v>
                </c:pt>
                <c:pt idx="24">
                  <c:v>15</c:v>
                </c:pt>
                <c:pt idx="25">
                  <c:v>11</c:v>
                </c:pt>
                <c:pt idx="26">
                  <c:v>9</c:v>
                </c:pt>
                <c:pt idx="27">
                  <c:v>9</c:v>
                </c:pt>
                <c:pt idx="28">
                  <c:v>9</c:v>
                </c:pt>
                <c:pt idx="29">
                  <c:v>8</c:v>
                </c:pt>
                <c:pt idx="30">
                  <c:v>8</c:v>
                </c:pt>
                <c:pt idx="31">
                  <c:v>7</c:v>
                </c:pt>
                <c:pt idx="32">
                  <c:v>6</c:v>
                </c:pt>
                <c:pt idx="33">
                  <c:v>6</c:v>
                </c:pt>
                <c:pt idx="34">
                  <c:v>5</c:v>
                </c:pt>
                <c:pt idx="35">
                  <c:v>4</c:v>
                </c:pt>
                <c:pt idx="36">
                  <c:v>4</c:v>
                </c:pt>
                <c:pt idx="3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Лист1!$A$2:$A$580</c:f>
              <c:strCache>
                <c:ptCount val="579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  <c:pt idx="574">
                  <c:v>04.10.2021</c:v>
                </c:pt>
                <c:pt idx="575">
                  <c:v>05.10.2021</c:v>
                </c:pt>
                <c:pt idx="576">
                  <c:v>06.10.2021</c:v>
                </c:pt>
                <c:pt idx="577">
                  <c:v>07.10.2021</c:v>
                </c:pt>
                <c:pt idx="578">
                  <c:v>08.10.2021</c:v>
                </c:pt>
              </c:strCache>
            </c:strRef>
          </c:cat>
          <c:val>
            <c:numRef>
              <c:f>Лист1!$B$2:$B$580</c:f>
              <c:numCache>
                <c:formatCode>General</c:formatCode>
                <c:ptCount val="57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  <c:pt idx="574">
                  <c:v>1078</c:v>
                </c:pt>
                <c:pt idx="575">
                  <c:v>1533</c:v>
                </c:pt>
                <c:pt idx="576">
                  <c:v>1588</c:v>
                </c:pt>
                <c:pt idx="577">
                  <c:v>1777</c:v>
                </c:pt>
                <c:pt idx="578">
                  <c:v>1470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Лист1!$A$2:$A$527</c:f>
              <c:strCache>
                <c:ptCount val="52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</c:strCache>
            </c:strRef>
          </c:cat>
          <c:val>
            <c:numRef>
              <c:f>Лист1!$B$2:$B$527</c:f>
              <c:numCache>
                <c:formatCode>General</c:formatCode>
                <c:ptCount val="52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08.10.202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6.979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+1470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315497"/>
            <a:chOff x="-10503" y="-172537"/>
            <a:chExt cx="17708409" cy="2315495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39446"/>
              <a:ext cx="6067435" cy="2282404"/>
              <a:chOff x="-1" y="-142457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42457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304.678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</a:t>
                </a:r>
                <a:r>
                  <a:rPr lang="en-US" b="1" dirty="0"/>
                  <a:t>.</a:t>
                </a:r>
                <a:r>
                  <a:rPr lang="ro-RO" b="1" dirty="0"/>
                  <a:t>386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954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1.849.900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3584766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6629709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286.951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+1199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8520605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220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12244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1503</cp:revision>
  <dcterms:modified xsi:type="dcterms:W3CDTF">2021-10-08T16:30:01Z</dcterms:modified>
</cp:coreProperties>
</file>