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Transnistria</c:v>
                </c:pt>
                <c:pt idx="1">
                  <c:v>Chisinau</c:v>
                </c:pt>
                <c:pt idx="2">
                  <c:v>Singerei </c:v>
                </c:pt>
                <c:pt idx="3">
                  <c:v>Balti</c:v>
                </c:pt>
                <c:pt idx="4">
                  <c:v>Causeni</c:v>
                </c:pt>
                <c:pt idx="5">
                  <c:v>Rezina</c:v>
                </c:pt>
                <c:pt idx="6">
                  <c:v>Anenii Noi</c:v>
                </c:pt>
                <c:pt idx="7">
                  <c:v>Drochia</c:v>
                </c:pt>
                <c:pt idx="8">
                  <c:v>Floresti</c:v>
                </c:pt>
                <c:pt idx="9">
                  <c:v>Soroca</c:v>
                </c:pt>
                <c:pt idx="10">
                  <c:v>Cahul</c:v>
                </c:pt>
                <c:pt idx="11">
                  <c:v>Orhei</c:v>
                </c:pt>
                <c:pt idx="12">
                  <c:v>Basarabeasca</c:v>
                </c:pt>
                <c:pt idx="13">
                  <c:v>Cantemir</c:v>
                </c:pt>
                <c:pt idx="14">
                  <c:v>Ocnita </c:v>
                </c:pt>
                <c:pt idx="15">
                  <c:v>Donduseni</c:v>
                </c:pt>
                <c:pt idx="16">
                  <c:v>Ialoveni</c:v>
                </c:pt>
                <c:pt idx="17">
                  <c:v>Taraclia</c:v>
                </c:pt>
                <c:pt idx="18">
                  <c:v>Telenesti </c:v>
                </c:pt>
                <c:pt idx="19">
                  <c:v>Cimislia</c:v>
                </c:pt>
                <c:pt idx="20">
                  <c:v>Glodeni</c:v>
                </c:pt>
                <c:pt idx="21">
                  <c:v>Soldanesti</c:v>
                </c:pt>
                <c:pt idx="22">
                  <c:v>Dubasari</c:v>
                </c:pt>
                <c:pt idx="23">
                  <c:v>Hincesti</c:v>
                </c:pt>
                <c:pt idx="24">
                  <c:v>Nisporeni</c:v>
                </c:pt>
                <c:pt idx="25">
                  <c:v>Straseni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303</c:v>
                </c:pt>
                <c:pt idx="1">
                  <c:v>31</c:v>
                </c:pt>
                <c:pt idx="2">
                  <c:v>23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  <c:pt idx="6">
                  <c:v>14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12</c:v>
                </c:pt>
                <c:pt idx="11">
                  <c:v>10</c:v>
                </c:pt>
                <c:pt idx="12">
                  <c:v>9</c:v>
                </c:pt>
                <c:pt idx="13">
                  <c:v>9</c:v>
                </c:pt>
                <c:pt idx="14">
                  <c:v>7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Лист1!$A$2:$A$583</c:f>
              <c:strCache>
                <c:ptCount val="58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</c:strCache>
            </c:strRef>
          </c:cat>
          <c:val>
            <c:numRef>
              <c:f>Лист1!$B$2:$B$583</c:f>
              <c:numCache>
                <c:formatCode>General</c:formatCode>
                <c:ptCount val="58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Лист1!$A$2:$A$530</c:f>
              <c:strCache>
                <c:ptCount val="52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</c:strCache>
            </c:strRef>
          </c:cat>
          <c:val>
            <c:numRef>
              <c:f>Лист1!$B$2:$B$530</c:f>
              <c:numCache>
                <c:formatCode>General</c:formatCode>
                <c:ptCount val="52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7.048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307.182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</a:t>
                </a:r>
                <a:r>
                  <a:rPr lang="ro-RO" b="1" dirty="0"/>
                  <a:t>192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1.863.784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3582289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1493244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289.246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7286872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12289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1507</cp:revision>
  <dcterms:modified xsi:type="dcterms:W3CDTF">2021-10-11T15:56:49Z</dcterms:modified>
</cp:coreProperties>
</file>