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46565293980334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Лист1!$A$2:$A$592</c:f>
              <c:strCache>
                <c:ptCount val="591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  <c:pt idx="568">
                  <c:v>28.09.2021</c:v>
                </c:pt>
                <c:pt idx="569">
                  <c:v>29.09.2021</c:v>
                </c:pt>
                <c:pt idx="570">
                  <c:v>30.09.2021</c:v>
                </c:pt>
                <c:pt idx="571">
                  <c:v>01.10.2021</c:v>
                </c:pt>
                <c:pt idx="572">
                  <c:v>02.10.2021</c:v>
                </c:pt>
                <c:pt idx="573">
                  <c:v>03.10.2021</c:v>
                </c:pt>
                <c:pt idx="574">
                  <c:v>04.10.2021</c:v>
                </c:pt>
                <c:pt idx="575">
                  <c:v>05.10.2021</c:v>
                </c:pt>
                <c:pt idx="576">
                  <c:v>06.10.2021</c:v>
                </c:pt>
                <c:pt idx="577">
                  <c:v>07.10.2021</c:v>
                </c:pt>
                <c:pt idx="578">
                  <c:v>08.10.2021</c:v>
                </c:pt>
                <c:pt idx="579">
                  <c:v>09.10.2021</c:v>
                </c:pt>
                <c:pt idx="580">
                  <c:v>10.10.2021</c:v>
                </c:pt>
                <c:pt idx="581">
                  <c:v>11.10.2021</c:v>
                </c:pt>
                <c:pt idx="582">
                  <c:v>12.10.2021</c:v>
                </c:pt>
                <c:pt idx="583">
                  <c:v>13.10.2021</c:v>
                </c:pt>
                <c:pt idx="584">
                  <c:v>14.10.2021</c:v>
                </c:pt>
                <c:pt idx="585">
                  <c:v>15.10.2021</c:v>
                </c:pt>
                <c:pt idx="586">
                  <c:v>16.10.2021</c:v>
                </c:pt>
                <c:pt idx="587">
                  <c:v>17.10.2021</c:v>
                </c:pt>
                <c:pt idx="588">
                  <c:v>18.10.2021</c:v>
                </c:pt>
                <c:pt idx="589">
                  <c:v>19.10.2021</c:v>
                </c:pt>
                <c:pt idx="590">
                  <c:v>20.10.2021</c:v>
                </c:pt>
              </c:strCache>
            </c:strRef>
          </c:cat>
          <c:val>
            <c:numRef>
              <c:f>Лист1!$B$2:$B$592</c:f>
              <c:numCache>
                <c:formatCode>General</c:formatCode>
                <c:ptCount val="591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  <c:pt idx="568">
                  <c:v>1209</c:v>
                </c:pt>
                <c:pt idx="569">
                  <c:v>1587</c:v>
                </c:pt>
                <c:pt idx="570">
                  <c:v>1553</c:v>
                </c:pt>
                <c:pt idx="571">
                  <c:v>1289</c:v>
                </c:pt>
                <c:pt idx="572">
                  <c:v>991</c:v>
                </c:pt>
                <c:pt idx="573">
                  <c:v>560</c:v>
                </c:pt>
                <c:pt idx="574">
                  <c:v>1078</c:v>
                </c:pt>
                <c:pt idx="575">
                  <c:v>1533</c:v>
                </c:pt>
                <c:pt idx="576">
                  <c:v>1588</c:v>
                </c:pt>
                <c:pt idx="577">
                  <c:v>1777</c:v>
                </c:pt>
                <c:pt idx="578">
                  <c:v>1470</c:v>
                </c:pt>
                <c:pt idx="579">
                  <c:v>1299</c:v>
                </c:pt>
                <c:pt idx="580">
                  <c:v>670</c:v>
                </c:pt>
                <c:pt idx="581">
                  <c:v>535</c:v>
                </c:pt>
                <c:pt idx="582">
                  <c:v>1542</c:v>
                </c:pt>
                <c:pt idx="583">
                  <c:v>2052</c:v>
                </c:pt>
                <c:pt idx="584">
                  <c:v>1666</c:v>
                </c:pt>
                <c:pt idx="585">
                  <c:v>1407</c:v>
                </c:pt>
                <c:pt idx="586">
                  <c:v>1565</c:v>
                </c:pt>
                <c:pt idx="587">
                  <c:v>1115</c:v>
                </c:pt>
                <c:pt idx="588">
                  <c:v>1370</c:v>
                </c:pt>
                <c:pt idx="589">
                  <c:v>1715</c:v>
                </c:pt>
                <c:pt idx="590">
                  <c:v>2068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Лист1!$A$2:$A$40</c:f>
              <c:strCache>
                <c:ptCount val="39"/>
                <c:pt idx="0">
                  <c:v>Transnistria </c:v>
                </c:pt>
                <c:pt idx="1">
                  <c:v>Chisinau</c:v>
                </c:pt>
                <c:pt idx="2">
                  <c:v>Balti</c:v>
                </c:pt>
                <c:pt idx="3">
                  <c:v>Causeni</c:v>
                </c:pt>
                <c:pt idx="4">
                  <c:v>Anenii Noi</c:v>
                </c:pt>
                <c:pt idx="5">
                  <c:v>Singerei</c:v>
                </c:pt>
                <c:pt idx="6">
                  <c:v>Orhei</c:v>
                </c:pt>
                <c:pt idx="7">
                  <c:v>Edinet</c:v>
                </c:pt>
                <c:pt idx="8">
                  <c:v>Stefan Voda</c:v>
                </c:pt>
                <c:pt idx="9">
                  <c:v>Cahul</c:v>
                </c:pt>
                <c:pt idx="10">
                  <c:v>Comrat</c:v>
                </c:pt>
                <c:pt idx="11">
                  <c:v>Ungheni</c:v>
                </c:pt>
                <c:pt idx="12">
                  <c:v>Falesti</c:v>
                </c:pt>
                <c:pt idx="13">
                  <c:v>Hincesti</c:v>
                </c:pt>
                <c:pt idx="14">
                  <c:v>Drochia</c:v>
                </c:pt>
                <c:pt idx="15">
                  <c:v>Glodeni</c:v>
                </c:pt>
                <c:pt idx="16">
                  <c:v>Floresti</c:v>
                </c:pt>
                <c:pt idx="17">
                  <c:v>Ialoveni</c:v>
                </c:pt>
                <c:pt idx="18">
                  <c:v>Straseni</c:v>
                </c:pt>
                <c:pt idx="19">
                  <c:v>Ocnita</c:v>
                </c:pt>
                <c:pt idx="20">
                  <c:v>Soroca</c:v>
                </c:pt>
                <c:pt idx="21">
                  <c:v>Rezina</c:v>
                </c:pt>
                <c:pt idx="22">
                  <c:v>Nisporeni</c:v>
                </c:pt>
                <c:pt idx="23">
                  <c:v>Riscani</c:v>
                </c:pt>
                <c:pt idx="24">
                  <c:v>Cimislia</c:v>
                </c:pt>
                <c:pt idx="25">
                  <c:v>Criuleni</c:v>
                </c:pt>
                <c:pt idx="26">
                  <c:v>Telenesti</c:v>
                </c:pt>
                <c:pt idx="27">
                  <c:v>Calarasi</c:v>
                </c:pt>
                <c:pt idx="28">
                  <c:v>Donduseni</c:v>
                </c:pt>
                <c:pt idx="29">
                  <c:v>Basarabeasca</c:v>
                </c:pt>
                <c:pt idx="30">
                  <c:v>Ceadir-Lunga</c:v>
                </c:pt>
                <c:pt idx="31">
                  <c:v>Cantemir</c:v>
                </c:pt>
                <c:pt idx="32">
                  <c:v>Leova</c:v>
                </c:pt>
                <c:pt idx="33">
                  <c:v>Vulcanesti</c:v>
                </c:pt>
                <c:pt idx="34">
                  <c:v>Transnistria</c:v>
                </c:pt>
                <c:pt idx="35">
                  <c:v>Dubasari</c:v>
                </c:pt>
                <c:pt idx="36">
                  <c:v>Briceni</c:v>
                </c:pt>
                <c:pt idx="37">
                  <c:v>Taraclia</c:v>
                </c:pt>
                <c:pt idx="38">
                  <c:v>Soldanesti</c:v>
                </c:pt>
              </c:strCache>
            </c:strRef>
          </c:cat>
          <c:val>
            <c:numRef>
              <c:f>Лист1!$B$2:$B$40</c:f>
              <c:numCache>
                <c:formatCode>General</c:formatCode>
                <c:ptCount val="39"/>
                <c:pt idx="0">
                  <c:v>576</c:v>
                </c:pt>
                <c:pt idx="1">
                  <c:v>551</c:v>
                </c:pt>
                <c:pt idx="2">
                  <c:v>126</c:v>
                </c:pt>
                <c:pt idx="3">
                  <c:v>68</c:v>
                </c:pt>
                <c:pt idx="4">
                  <c:v>55</c:v>
                </c:pt>
                <c:pt idx="5">
                  <c:v>55</c:v>
                </c:pt>
                <c:pt idx="6">
                  <c:v>43</c:v>
                </c:pt>
                <c:pt idx="7">
                  <c:v>42</c:v>
                </c:pt>
                <c:pt idx="8">
                  <c:v>37</c:v>
                </c:pt>
                <c:pt idx="9">
                  <c:v>34</c:v>
                </c:pt>
                <c:pt idx="10">
                  <c:v>32</c:v>
                </c:pt>
                <c:pt idx="11">
                  <c:v>30</c:v>
                </c:pt>
                <c:pt idx="12">
                  <c:v>29</c:v>
                </c:pt>
                <c:pt idx="13">
                  <c:v>28</c:v>
                </c:pt>
                <c:pt idx="14">
                  <c:v>27</c:v>
                </c:pt>
                <c:pt idx="15">
                  <c:v>27</c:v>
                </c:pt>
                <c:pt idx="16">
                  <c:v>26</c:v>
                </c:pt>
                <c:pt idx="17">
                  <c:v>24</c:v>
                </c:pt>
                <c:pt idx="18">
                  <c:v>23</c:v>
                </c:pt>
                <c:pt idx="19">
                  <c:v>22</c:v>
                </c:pt>
                <c:pt idx="20">
                  <c:v>20</c:v>
                </c:pt>
                <c:pt idx="21">
                  <c:v>18</c:v>
                </c:pt>
                <c:pt idx="22">
                  <c:v>16</c:v>
                </c:pt>
                <c:pt idx="23">
                  <c:v>16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14</c:v>
                </c:pt>
                <c:pt idx="28">
                  <c:v>12</c:v>
                </c:pt>
                <c:pt idx="29">
                  <c:v>11</c:v>
                </c:pt>
                <c:pt idx="30">
                  <c:v>11</c:v>
                </c:pt>
                <c:pt idx="31">
                  <c:v>10</c:v>
                </c:pt>
                <c:pt idx="32">
                  <c:v>8</c:v>
                </c:pt>
                <c:pt idx="33">
                  <c:v>8</c:v>
                </c:pt>
                <c:pt idx="34">
                  <c:v>7</c:v>
                </c:pt>
                <c:pt idx="35">
                  <c:v>6</c:v>
                </c:pt>
                <c:pt idx="36">
                  <c:v>5</c:v>
                </c:pt>
                <c:pt idx="37">
                  <c:v>5</c:v>
                </c:pt>
                <c:pt idx="3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Лист1!$A$2:$A$539</c:f>
              <c:strCache>
                <c:ptCount val="53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</c:strCache>
            </c:strRef>
          </c:cat>
          <c:val>
            <c:numRef>
              <c:f>Лист1!$B$2:$B$539</c:f>
              <c:numCache>
                <c:formatCode>General</c:formatCode>
                <c:ptCount val="53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20.10.202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7.346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639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+2068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321.682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571461698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9</a:t>
                </a:r>
                <a:r>
                  <a:rPr lang="en-US" b="1" dirty="0"/>
                  <a:t>.</a:t>
                </a:r>
                <a:r>
                  <a:rPr lang="ro-RO" b="1" dirty="0"/>
                  <a:t>965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366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1.936.794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6790349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300.697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+1483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52950328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18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17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19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188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12408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1518</cp:revision>
  <dcterms:modified xsi:type="dcterms:W3CDTF">2021-10-20T17:05:40Z</dcterms:modified>
</cp:coreProperties>
</file>