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Лист1!$A$2:$A$599</c:f>
              <c:strCache>
                <c:ptCount val="598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  <c:pt idx="579">
                  <c:v>09.10.2021</c:v>
                </c:pt>
                <c:pt idx="580">
                  <c:v>10.10.2021</c:v>
                </c:pt>
                <c:pt idx="581">
                  <c:v>11.10.2021</c:v>
                </c:pt>
                <c:pt idx="582">
                  <c:v>12.10.2021</c:v>
                </c:pt>
                <c:pt idx="583">
                  <c:v>13.10.2021</c:v>
                </c:pt>
                <c:pt idx="584">
                  <c:v>14.10.2021</c:v>
                </c:pt>
                <c:pt idx="585">
                  <c:v>15.10.2021</c:v>
                </c:pt>
                <c:pt idx="586">
                  <c:v>16.10.2021</c:v>
                </c:pt>
                <c:pt idx="587">
                  <c:v>17.10.2021</c:v>
                </c:pt>
                <c:pt idx="588">
                  <c:v>18.10.2021</c:v>
                </c:pt>
                <c:pt idx="589">
                  <c:v>19.10.2021</c:v>
                </c:pt>
                <c:pt idx="590">
                  <c:v>20.10.2021</c:v>
                </c:pt>
                <c:pt idx="591">
                  <c:v>21.10.2021</c:v>
                </c:pt>
                <c:pt idx="592">
                  <c:v>22.10.2021</c:v>
                </c:pt>
                <c:pt idx="593">
                  <c:v>23.10.2021</c:v>
                </c:pt>
                <c:pt idx="594">
                  <c:v>24.10.2021</c:v>
                </c:pt>
                <c:pt idx="595">
                  <c:v>25.10.2021</c:v>
                </c:pt>
                <c:pt idx="596">
                  <c:v>26.10.2021</c:v>
                </c:pt>
                <c:pt idx="597">
                  <c:v>27.10.2021</c:v>
                </c:pt>
              </c:strCache>
            </c:strRef>
          </c:cat>
          <c:val>
            <c:numRef>
              <c:f>Лист1!$B$2:$B$599</c:f>
              <c:numCache>
                <c:formatCode>General</c:formatCode>
                <c:ptCount val="598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  <c:pt idx="579">
                  <c:v>1299</c:v>
                </c:pt>
                <c:pt idx="580">
                  <c:v>670</c:v>
                </c:pt>
                <c:pt idx="581">
                  <c:v>535</c:v>
                </c:pt>
                <c:pt idx="582">
                  <c:v>1542</c:v>
                </c:pt>
                <c:pt idx="583">
                  <c:v>2052</c:v>
                </c:pt>
                <c:pt idx="584">
                  <c:v>1666</c:v>
                </c:pt>
                <c:pt idx="585">
                  <c:v>1407</c:v>
                </c:pt>
                <c:pt idx="586">
                  <c:v>1565</c:v>
                </c:pt>
                <c:pt idx="587">
                  <c:v>1115</c:v>
                </c:pt>
                <c:pt idx="588">
                  <c:v>1370</c:v>
                </c:pt>
                <c:pt idx="589">
                  <c:v>1715</c:v>
                </c:pt>
                <c:pt idx="590">
                  <c:v>2068</c:v>
                </c:pt>
                <c:pt idx="591">
                  <c:v>1787</c:v>
                </c:pt>
                <c:pt idx="592">
                  <c:v>2056</c:v>
                </c:pt>
                <c:pt idx="593">
                  <c:v>1568</c:v>
                </c:pt>
                <c:pt idx="594">
                  <c:v>906</c:v>
                </c:pt>
                <c:pt idx="595">
                  <c:v>1294</c:v>
                </c:pt>
                <c:pt idx="596">
                  <c:v>1505</c:v>
                </c:pt>
                <c:pt idx="597">
                  <c:v>1826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Anenii Noi</c:v>
                </c:pt>
                <c:pt idx="4">
                  <c:v>Ungheni</c:v>
                </c:pt>
                <c:pt idx="5">
                  <c:v>Criuleni</c:v>
                </c:pt>
                <c:pt idx="6">
                  <c:v>Ialoveni</c:v>
                </c:pt>
                <c:pt idx="7">
                  <c:v>Riscani</c:v>
                </c:pt>
                <c:pt idx="8">
                  <c:v>Soroca</c:v>
                </c:pt>
                <c:pt idx="9">
                  <c:v>Falesti</c:v>
                </c:pt>
                <c:pt idx="10">
                  <c:v>Edinet</c:v>
                </c:pt>
                <c:pt idx="11">
                  <c:v>Orhei</c:v>
                </c:pt>
                <c:pt idx="12">
                  <c:v>Hincesti</c:v>
                </c:pt>
                <c:pt idx="13">
                  <c:v>Straseni</c:v>
                </c:pt>
                <c:pt idx="14">
                  <c:v>Causeni</c:v>
                </c:pt>
                <c:pt idx="15">
                  <c:v>Briceni</c:v>
                </c:pt>
                <c:pt idx="16">
                  <c:v>Donduseni</c:v>
                </c:pt>
                <c:pt idx="17">
                  <c:v>Telenesti</c:v>
                </c:pt>
                <c:pt idx="18">
                  <c:v>Cahul</c:v>
                </c:pt>
                <c:pt idx="19">
                  <c:v>Drochia</c:v>
                </c:pt>
                <c:pt idx="20">
                  <c:v>Cimislia</c:v>
                </c:pt>
                <c:pt idx="21">
                  <c:v>Floresti</c:v>
                </c:pt>
                <c:pt idx="22">
                  <c:v>Glodeni</c:v>
                </c:pt>
                <c:pt idx="23">
                  <c:v>Singerei</c:v>
                </c:pt>
                <c:pt idx="24">
                  <c:v>Stefan Voda</c:v>
                </c:pt>
                <c:pt idx="25">
                  <c:v>Dubasari</c:v>
                </c:pt>
                <c:pt idx="26">
                  <c:v>Ocnita</c:v>
                </c:pt>
                <c:pt idx="27">
                  <c:v>Soldanesti</c:v>
                </c:pt>
                <c:pt idx="28">
                  <c:v>Calarasi</c:v>
                </c:pt>
                <c:pt idx="29">
                  <c:v>Cantemir</c:v>
                </c:pt>
                <c:pt idx="30">
                  <c:v>Rezina</c:v>
                </c:pt>
                <c:pt idx="31">
                  <c:v>Nisporeni</c:v>
                </c:pt>
                <c:pt idx="32">
                  <c:v>Comrat</c:v>
                </c:pt>
                <c:pt idx="33">
                  <c:v>Basarabeasca</c:v>
                </c:pt>
                <c:pt idx="34">
                  <c:v>Taraclia</c:v>
                </c:pt>
                <c:pt idx="35">
                  <c:v>Vulcanesti</c:v>
                </c:pt>
                <c:pt idx="36">
                  <c:v>Ceadir-Lunga</c:v>
                </c:pt>
                <c:pt idx="37">
                  <c:v>Leova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638</c:v>
                </c:pt>
                <c:pt idx="1">
                  <c:v>459</c:v>
                </c:pt>
                <c:pt idx="2">
                  <c:v>72</c:v>
                </c:pt>
                <c:pt idx="3">
                  <c:v>52</c:v>
                </c:pt>
                <c:pt idx="4">
                  <c:v>43</c:v>
                </c:pt>
                <c:pt idx="5">
                  <c:v>35</c:v>
                </c:pt>
                <c:pt idx="6">
                  <c:v>32</c:v>
                </c:pt>
                <c:pt idx="7">
                  <c:v>31</c:v>
                </c:pt>
                <c:pt idx="8">
                  <c:v>30</c:v>
                </c:pt>
                <c:pt idx="9">
                  <c:v>29</c:v>
                </c:pt>
                <c:pt idx="10">
                  <c:v>28</c:v>
                </c:pt>
                <c:pt idx="11">
                  <c:v>28</c:v>
                </c:pt>
                <c:pt idx="12">
                  <c:v>27</c:v>
                </c:pt>
                <c:pt idx="13">
                  <c:v>26</c:v>
                </c:pt>
                <c:pt idx="14">
                  <c:v>22</c:v>
                </c:pt>
                <c:pt idx="15">
                  <c:v>19</c:v>
                </c:pt>
                <c:pt idx="16">
                  <c:v>19</c:v>
                </c:pt>
                <c:pt idx="17">
                  <c:v>19</c:v>
                </c:pt>
                <c:pt idx="18">
                  <c:v>18</c:v>
                </c:pt>
                <c:pt idx="19">
                  <c:v>18</c:v>
                </c:pt>
                <c:pt idx="20">
                  <c:v>17</c:v>
                </c:pt>
                <c:pt idx="21">
                  <c:v>16</c:v>
                </c:pt>
                <c:pt idx="22">
                  <c:v>15</c:v>
                </c:pt>
                <c:pt idx="23">
                  <c:v>15</c:v>
                </c:pt>
                <c:pt idx="24">
                  <c:v>15</c:v>
                </c:pt>
                <c:pt idx="25">
                  <c:v>13</c:v>
                </c:pt>
                <c:pt idx="26">
                  <c:v>12</c:v>
                </c:pt>
                <c:pt idx="27">
                  <c:v>11</c:v>
                </c:pt>
                <c:pt idx="28">
                  <c:v>10</c:v>
                </c:pt>
                <c:pt idx="29">
                  <c:v>10</c:v>
                </c:pt>
                <c:pt idx="30">
                  <c:v>10</c:v>
                </c:pt>
                <c:pt idx="31">
                  <c:v>8</c:v>
                </c:pt>
                <c:pt idx="32">
                  <c:v>7</c:v>
                </c:pt>
                <c:pt idx="33">
                  <c:v>6</c:v>
                </c:pt>
                <c:pt idx="34">
                  <c:v>6</c:v>
                </c:pt>
                <c:pt idx="35">
                  <c:v>6</c:v>
                </c:pt>
                <c:pt idx="36">
                  <c:v>4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Лист1!$A$2:$A$546</c:f>
              <c:strCache>
                <c:ptCount val="54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</c:strCache>
            </c:strRef>
          </c:cat>
          <c:val>
            <c:numRef>
              <c:f>Лист1!$B$2:$B$546</c:f>
              <c:numCache>
                <c:formatCode>General</c:formatCode>
                <c:ptCount val="54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7.619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+1826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332.625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2944334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</a:t>
                </a:r>
                <a:r>
                  <a:rPr lang="en-US" b="1" dirty="0"/>
                  <a:t>.</a:t>
                </a:r>
                <a:r>
                  <a:rPr lang="ro-RO" b="1" dirty="0"/>
                  <a:t>838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1.995.617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704313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310.306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+1474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1913254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209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12513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1525</cp:revision>
  <dcterms:modified xsi:type="dcterms:W3CDTF">2021-10-27T15:48:38Z</dcterms:modified>
</cp:coreProperties>
</file>