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50713067687607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Лист1!$A$2:$A$603</c:f>
              <c:strCache>
                <c:ptCount val="602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  <c:pt idx="561">
                  <c:v>21.09.2021</c:v>
                </c:pt>
                <c:pt idx="562">
                  <c:v>22.09.2021</c:v>
                </c:pt>
                <c:pt idx="563">
                  <c:v>23.09.2021</c:v>
                </c:pt>
                <c:pt idx="564">
                  <c:v>24.09.2021</c:v>
                </c:pt>
                <c:pt idx="565">
                  <c:v>25.09.2021</c:v>
                </c:pt>
                <c:pt idx="566">
                  <c:v>26.09.2021</c:v>
                </c:pt>
                <c:pt idx="567">
                  <c:v>27.09.2021</c:v>
                </c:pt>
                <c:pt idx="568">
                  <c:v>28.09.2021</c:v>
                </c:pt>
                <c:pt idx="569">
                  <c:v>29.09.2021</c:v>
                </c:pt>
                <c:pt idx="570">
                  <c:v>30.09.2021</c:v>
                </c:pt>
                <c:pt idx="571">
                  <c:v>01.10.2021</c:v>
                </c:pt>
                <c:pt idx="572">
                  <c:v>02.10.2021</c:v>
                </c:pt>
                <c:pt idx="573">
                  <c:v>03.10.2021</c:v>
                </c:pt>
                <c:pt idx="574">
                  <c:v>04.10.2021</c:v>
                </c:pt>
                <c:pt idx="575">
                  <c:v>05.10.2021</c:v>
                </c:pt>
                <c:pt idx="576">
                  <c:v>06.10.2021</c:v>
                </c:pt>
                <c:pt idx="577">
                  <c:v>07.10.2021</c:v>
                </c:pt>
                <c:pt idx="578">
                  <c:v>08.10.2021</c:v>
                </c:pt>
                <c:pt idx="579">
                  <c:v>09.10.2021</c:v>
                </c:pt>
                <c:pt idx="580">
                  <c:v>10.10.2021</c:v>
                </c:pt>
                <c:pt idx="581">
                  <c:v>11.10.2021</c:v>
                </c:pt>
                <c:pt idx="582">
                  <c:v>12.10.2021</c:v>
                </c:pt>
                <c:pt idx="583">
                  <c:v>13.10.2021</c:v>
                </c:pt>
                <c:pt idx="584">
                  <c:v>14.10.2021</c:v>
                </c:pt>
                <c:pt idx="585">
                  <c:v>15.10.2021</c:v>
                </c:pt>
                <c:pt idx="586">
                  <c:v>16.10.2021</c:v>
                </c:pt>
                <c:pt idx="587">
                  <c:v>17.10.2021</c:v>
                </c:pt>
                <c:pt idx="588">
                  <c:v>18.10.2021</c:v>
                </c:pt>
                <c:pt idx="589">
                  <c:v>19.10.2021</c:v>
                </c:pt>
                <c:pt idx="590">
                  <c:v>20.10.2021</c:v>
                </c:pt>
                <c:pt idx="591">
                  <c:v>21.10.2021</c:v>
                </c:pt>
                <c:pt idx="592">
                  <c:v>22.10.2021</c:v>
                </c:pt>
                <c:pt idx="593">
                  <c:v>23.10.2021</c:v>
                </c:pt>
                <c:pt idx="594">
                  <c:v>24.10.2021</c:v>
                </c:pt>
                <c:pt idx="595">
                  <c:v>25.10.2021</c:v>
                </c:pt>
                <c:pt idx="596">
                  <c:v>26.10.2021</c:v>
                </c:pt>
                <c:pt idx="597">
                  <c:v>27.10.2021</c:v>
                </c:pt>
                <c:pt idx="598">
                  <c:v>28.10.2021</c:v>
                </c:pt>
                <c:pt idx="599">
                  <c:v>29.10.2021</c:v>
                </c:pt>
                <c:pt idx="600">
                  <c:v>30.10.2021</c:v>
                </c:pt>
                <c:pt idx="601">
                  <c:v>31.10.2021</c:v>
                </c:pt>
              </c:strCache>
            </c:strRef>
          </c:cat>
          <c:val>
            <c:numRef>
              <c:f>Лист1!$B$2:$B$603</c:f>
              <c:numCache>
                <c:formatCode>General</c:formatCode>
                <c:ptCount val="60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  <c:pt idx="563">
                  <c:v>1215</c:v>
                </c:pt>
                <c:pt idx="564">
                  <c:v>1194</c:v>
                </c:pt>
                <c:pt idx="565">
                  <c:v>647</c:v>
                </c:pt>
                <c:pt idx="566">
                  <c:v>648</c:v>
                </c:pt>
                <c:pt idx="567">
                  <c:v>1018</c:v>
                </c:pt>
                <c:pt idx="568">
                  <c:v>1209</c:v>
                </c:pt>
                <c:pt idx="569">
                  <c:v>1587</c:v>
                </c:pt>
                <c:pt idx="570">
                  <c:v>1553</c:v>
                </c:pt>
                <c:pt idx="571">
                  <c:v>1289</c:v>
                </c:pt>
                <c:pt idx="572">
                  <c:v>991</c:v>
                </c:pt>
                <c:pt idx="573">
                  <c:v>560</c:v>
                </c:pt>
                <c:pt idx="574">
                  <c:v>1078</c:v>
                </c:pt>
                <c:pt idx="575">
                  <c:v>1533</c:v>
                </c:pt>
                <c:pt idx="576">
                  <c:v>1588</c:v>
                </c:pt>
                <c:pt idx="577">
                  <c:v>1777</c:v>
                </c:pt>
                <c:pt idx="578">
                  <c:v>1470</c:v>
                </c:pt>
                <c:pt idx="579">
                  <c:v>1299</c:v>
                </c:pt>
                <c:pt idx="580">
                  <c:v>670</c:v>
                </c:pt>
                <c:pt idx="581">
                  <c:v>535</c:v>
                </c:pt>
                <c:pt idx="582">
                  <c:v>1542</c:v>
                </c:pt>
                <c:pt idx="583">
                  <c:v>2052</c:v>
                </c:pt>
                <c:pt idx="584">
                  <c:v>1666</c:v>
                </c:pt>
                <c:pt idx="585">
                  <c:v>1407</c:v>
                </c:pt>
                <c:pt idx="586">
                  <c:v>1565</c:v>
                </c:pt>
                <c:pt idx="587">
                  <c:v>1115</c:v>
                </c:pt>
                <c:pt idx="588">
                  <c:v>1370</c:v>
                </c:pt>
                <c:pt idx="589">
                  <c:v>1715</c:v>
                </c:pt>
                <c:pt idx="590">
                  <c:v>2068</c:v>
                </c:pt>
                <c:pt idx="591">
                  <c:v>1787</c:v>
                </c:pt>
                <c:pt idx="592">
                  <c:v>2056</c:v>
                </c:pt>
                <c:pt idx="593">
                  <c:v>1568</c:v>
                </c:pt>
                <c:pt idx="594">
                  <c:v>906</c:v>
                </c:pt>
                <c:pt idx="595">
                  <c:v>1294</c:v>
                </c:pt>
                <c:pt idx="596">
                  <c:v>1505</c:v>
                </c:pt>
                <c:pt idx="597">
                  <c:v>1826</c:v>
                </c:pt>
                <c:pt idx="598">
                  <c:v>1662</c:v>
                </c:pt>
                <c:pt idx="599">
                  <c:v>1573</c:v>
                </c:pt>
                <c:pt idx="600">
                  <c:v>1255</c:v>
                </c:pt>
                <c:pt idx="601">
                  <c:v>653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Transnistria</c:v>
                </c:pt>
                <c:pt idx="1">
                  <c:v>Chisinau</c:v>
                </c:pt>
                <c:pt idx="2">
                  <c:v>Drochia</c:v>
                </c:pt>
                <c:pt idx="3">
                  <c:v>Riscani</c:v>
                </c:pt>
                <c:pt idx="4">
                  <c:v>Falesti</c:v>
                </c:pt>
                <c:pt idx="5">
                  <c:v>Balti</c:v>
                </c:pt>
                <c:pt idx="6">
                  <c:v>Cahul</c:v>
                </c:pt>
                <c:pt idx="7">
                  <c:v>Briceni</c:v>
                </c:pt>
                <c:pt idx="8">
                  <c:v>Donduseni</c:v>
                </c:pt>
                <c:pt idx="9">
                  <c:v>Ialoveni</c:v>
                </c:pt>
                <c:pt idx="10">
                  <c:v>Singerei</c:v>
                </c:pt>
                <c:pt idx="11">
                  <c:v>Ungheni</c:v>
                </c:pt>
                <c:pt idx="12">
                  <c:v>Ceadir-Lunga</c:v>
                </c:pt>
                <c:pt idx="13">
                  <c:v>Soroca</c:v>
                </c:pt>
                <c:pt idx="14">
                  <c:v>Causeni</c:v>
                </c:pt>
                <c:pt idx="15">
                  <c:v>Comrat</c:v>
                </c:pt>
                <c:pt idx="16">
                  <c:v>Criuleni</c:v>
                </c:pt>
                <c:pt idx="17">
                  <c:v>Hincesti</c:v>
                </c:pt>
                <c:pt idx="18">
                  <c:v>Cimislia</c:v>
                </c:pt>
                <c:pt idx="19">
                  <c:v>Edinet</c:v>
                </c:pt>
                <c:pt idx="20">
                  <c:v>Floresti</c:v>
                </c:pt>
                <c:pt idx="21">
                  <c:v>Glodeni</c:v>
                </c:pt>
                <c:pt idx="22">
                  <c:v>Basarabeasca</c:v>
                </c:pt>
                <c:pt idx="23">
                  <c:v>Calarasi</c:v>
                </c:pt>
                <c:pt idx="24">
                  <c:v>Cantemir</c:v>
                </c:pt>
                <c:pt idx="25">
                  <c:v>Dubasari</c:v>
                </c:pt>
                <c:pt idx="26">
                  <c:v>Leova</c:v>
                </c:pt>
                <c:pt idx="27">
                  <c:v>Ocnita</c:v>
                </c:pt>
                <c:pt idx="28">
                  <c:v>Orhei</c:v>
                </c:pt>
                <c:pt idx="29">
                  <c:v>Rezina</c:v>
                </c:pt>
                <c:pt idx="30">
                  <c:v>Stefan Voda</c:v>
                </c:pt>
                <c:pt idx="31">
                  <c:v>Straseni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432</c:v>
                </c:pt>
                <c:pt idx="1">
                  <c:v>96</c:v>
                </c:pt>
                <c:pt idx="2">
                  <c:v>12</c:v>
                </c:pt>
                <c:pt idx="3">
                  <c:v>10</c:v>
                </c:pt>
                <c:pt idx="4">
                  <c:v>9</c:v>
                </c:pt>
                <c:pt idx="5">
                  <c:v>8</c:v>
                </c:pt>
                <c:pt idx="6">
                  <c:v>8</c:v>
                </c:pt>
                <c:pt idx="7">
                  <c:v>7</c:v>
                </c:pt>
                <c:pt idx="8">
                  <c:v>7</c:v>
                </c:pt>
                <c:pt idx="9">
                  <c:v>7</c:v>
                </c:pt>
                <c:pt idx="10">
                  <c:v>7</c:v>
                </c:pt>
                <c:pt idx="11">
                  <c:v>6</c:v>
                </c:pt>
                <c:pt idx="12">
                  <c:v>5</c:v>
                </c:pt>
                <c:pt idx="13">
                  <c:v>5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Лист1!$A$2:$A$550</c:f>
              <c:strCache>
                <c:ptCount val="549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</c:strCache>
            </c:strRef>
          </c:cat>
          <c:val>
            <c:numRef>
              <c:f>Лист1!$B$2:$B$550</c:f>
              <c:numCache>
                <c:formatCode>General</c:formatCode>
                <c:ptCount val="54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31.10.202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7.790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049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+653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337.768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18829306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</a:t>
                </a:r>
                <a:r>
                  <a:rPr lang="en-US" b="1" dirty="0"/>
                  <a:t>.</a:t>
                </a:r>
                <a:r>
                  <a:rPr lang="ro-RO" b="1" dirty="0"/>
                  <a:t>415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156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2.024.434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4929667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315.929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+1104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3849798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26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157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12550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1529</cp:revision>
  <dcterms:modified xsi:type="dcterms:W3CDTF">2021-10-31T16:34:34Z</dcterms:modified>
</cp:coreProperties>
</file>