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Лист1!$A$3:$A$616</c:f>
              <c:strCache>
                <c:ptCount val="61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</c:strCache>
            </c:strRef>
          </c:cat>
          <c:val>
            <c:numRef>
              <c:f>Лист1!$B$3:$B$616</c:f>
              <c:numCache>
                <c:formatCode>General</c:formatCode>
                <c:ptCount val="61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Cahul</c:v>
                </c:pt>
                <c:pt idx="4">
                  <c:v>Calarasi</c:v>
                </c:pt>
                <c:pt idx="5">
                  <c:v>Causeni</c:v>
                </c:pt>
                <c:pt idx="6">
                  <c:v>Ialoveni</c:v>
                </c:pt>
                <c:pt idx="7">
                  <c:v>Singerei</c:v>
                </c:pt>
                <c:pt idx="8">
                  <c:v>Soroca</c:v>
                </c:pt>
                <c:pt idx="9">
                  <c:v>Briceni</c:v>
                </c:pt>
                <c:pt idx="10">
                  <c:v>Anenii Noi</c:v>
                </c:pt>
                <c:pt idx="11">
                  <c:v>Riscani</c:v>
                </c:pt>
                <c:pt idx="12">
                  <c:v>Straseni</c:v>
                </c:pt>
                <c:pt idx="13">
                  <c:v>Glodeni</c:v>
                </c:pt>
                <c:pt idx="14">
                  <c:v>Donduseni</c:v>
                </c:pt>
                <c:pt idx="15">
                  <c:v>Falesti</c:v>
                </c:pt>
                <c:pt idx="16">
                  <c:v>Orhei</c:v>
                </c:pt>
                <c:pt idx="17">
                  <c:v>Drochia</c:v>
                </c:pt>
                <c:pt idx="18">
                  <c:v>Edinet</c:v>
                </c:pt>
                <c:pt idx="19">
                  <c:v>Cimislia</c:v>
                </c:pt>
                <c:pt idx="20">
                  <c:v>Ungheni</c:v>
                </c:pt>
                <c:pt idx="21">
                  <c:v>Comrat</c:v>
                </c:pt>
                <c:pt idx="22">
                  <c:v>Criuleni</c:v>
                </c:pt>
                <c:pt idx="23">
                  <c:v>Floresti</c:v>
                </c:pt>
                <c:pt idx="24">
                  <c:v>Nisporeni</c:v>
                </c:pt>
                <c:pt idx="25">
                  <c:v>Taraclia</c:v>
                </c:pt>
                <c:pt idx="26">
                  <c:v>Telenesti</c:v>
                </c:pt>
                <c:pt idx="27">
                  <c:v>Dubasari</c:v>
                </c:pt>
                <c:pt idx="28">
                  <c:v>Hincesti</c:v>
                </c:pt>
                <c:pt idx="29">
                  <c:v>Leova</c:v>
                </c:pt>
                <c:pt idx="30">
                  <c:v>Ocnita</c:v>
                </c:pt>
                <c:pt idx="31">
                  <c:v>Soldanesti</c:v>
                </c:pt>
                <c:pt idx="32">
                  <c:v>Stefan Voda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361</c:v>
                </c:pt>
                <c:pt idx="1">
                  <c:v>163</c:v>
                </c:pt>
                <c:pt idx="2">
                  <c:v>21</c:v>
                </c:pt>
                <c:pt idx="3">
                  <c:v>17</c:v>
                </c:pt>
                <c:pt idx="4">
                  <c:v>16</c:v>
                </c:pt>
                <c:pt idx="5">
                  <c:v>16</c:v>
                </c:pt>
                <c:pt idx="6">
                  <c:v>12</c:v>
                </c:pt>
                <c:pt idx="7">
                  <c:v>11</c:v>
                </c:pt>
                <c:pt idx="8">
                  <c:v>11</c:v>
                </c:pt>
                <c:pt idx="9">
                  <c:v>10</c:v>
                </c:pt>
                <c:pt idx="10">
                  <c:v>9</c:v>
                </c:pt>
                <c:pt idx="11">
                  <c:v>9</c:v>
                </c:pt>
                <c:pt idx="12">
                  <c:v>9</c:v>
                </c:pt>
                <c:pt idx="13">
                  <c:v>8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Лист1!$A$2:$A$563</c:f>
              <c:strCache>
                <c:ptCount val="56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</c:strCache>
            </c:strRef>
          </c:cat>
          <c:val>
            <c:numRef>
              <c:f>Лист1!$B$2:$B$563</c:f>
              <c:numCache>
                <c:formatCode>General</c:formatCode>
                <c:ptCount val="56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8.446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+730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352.670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03321370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218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2.115.007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899382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332.073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+1049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26218354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290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12751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1543</cp:revision>
  <dcterms:modified xsi:type="dcterms:W3CDTF">2021-11-13T16:55:42Z</dcterms:modified>
</cp:coreProperties>
</file>