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Лист1!$A$3:$A$624</c:f>
              <c:strCache>
                <c:ptCount val="622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</c:strCache>
            </c:strRef>
          </c:cat>
          <c:val>
            <c:numRef>
              <c:f>Лист1!$B$3:$B$624</c:f>
              <c:numCache>
                <c:formatCode>General</c:formatCode>
                <c:ptCount val="622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Лист1!$A$2:$A$25</c:f>
              <c:strCache>
                <c:ptCount val="24"/>
                <c:pt idx="0">
                  <c:v>Transnistria</c:v>
                </c:pt>
                <c:pt idx="1">
                  <c:v>Chisinau</c:v>
                </c:pt>
                <c:pt idx="2">
                  <c:v>Orhei</c:v>
                </c:pt>
                <c:pt idx="3">
                  <c:v>Ialoveni</c:v>
                </c:pt>
                <c:pt idx="4">
                  <c:v>Falesti</c:v>
                </c:pt>
                <c:pt idx="5">
                  <c:v>Ungheni</c:v>
                </c:pt>
                <c:pt idx="6">
                  <c:v>Glodeni</c:v>
                </c:pt>
                <c:pt idx="7">
                  <c:v>Anenii Noi</c:v>
                </c:pt>
                <c:pt idx="8">
                  <c:v>Causeni</c:v>
                </c:pt>
                <c:pt idx="9">
                  <c:v>Ocnita</c:v>
                </c:pt>
                <c:pt idx="10">
                  <c:v>Singerei</c:v>
                </c:pt>
                <c:pt idx="11">
                  <c:v>Basarabeasca</c:v>
                </c:pt>
                <c:pt idx="12">
                  <c:v>Briceni</c:v>
                </c:pt>
                <c:pt idx="13">
                  <c:v>Cantemir</c:v>
                </c:pt>
                <c:pt idx="14">
                  <c:v>Comrat</c:v>
                </c:pt>
                <c:pt idx="15">
                  <c:v>Criuleni</c:v>
                </c:pt>
                <c:pt idx="16">
                  <c:v>Donduseni</c:v>
                </c:pt>
                <c:pt idx="17">
                  <c:v>Drochia</c:v>
                </c:pt>
                <c:pt idx="18">
                  <c:v>Floresti</c:v>
                </c:pt>
                <c:pt idx="19">
                  <c:v>Hincesti</c:v>
                </c:pt>
                <c:pt idx="20">
                  <c:v>Nisporeni</c:v>
                </c:pt>
                <c:pt idx="21">
                  <c:v>Riscani</c:v>
                </c:pt>
                <c:pt idx="22">
                  <c:v>Soroca</c:v>
                </c:pt>
                <c:pt idx="23">
                  <c:v>Stefan Voda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303</c:v>
                </c:pt>
                <c:pt idx="1">
                  <c:v>25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Лист1!$A$2:$A$571</c:f>
              <c:strCache>
                <c:ptCount val="57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</c:strCache>
            </c:strRef>
          </c:cat>
          <c:val>
            <c:numRef>
              <c:f>Лист1!$B$2:$B$571</c:f>
              <c:numCache>
                <c:formatCode>General</c:formatCode>
                <c:ptCount val="57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21.11.202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8.834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9075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+371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358.202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95303668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en-US" b="1" dirty="0"/>
                  <a:t>.</a:t>
                </a:r>
                <a:r>
                  <a:rPr lang="ro-RO" b="1" dirty="0"/>
                  <a:t>452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586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2.160.087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9663274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340.293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+767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24572852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167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12824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1551</cp:revision>
  <dcterms:modified xsi:type="dcterms:W3CDTF">2021-11-21T17:52:12Z</dcterms:modified>
</cp:coreProperties>
</file>