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Лист1!$A$2:$A$596</c:f>
              <c:strCache>
                <c:ptCount val="59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  <c:pt idx="589">
                  <c:v>19.10.2021</c:v>
                </c:pt>
                <c:pt idx="590">
                  <c:v>20.10.2021</c:v>
                </c:pt>
                <c:pt idx="591">
                  <c:v>21.10.2021</c:v>
                </c:pt>
                <c:pt idx="592">
                  <c:v>22.10.2021</c:v>
                </c:pt>
                <c:pt idx="593">
                  <c:v>23.10.2021</c:v>
                </c:pt>
                <c:pt idx="594">
                  <c:v>24.10.2021</c:v>
                </c:pt>
              </c:strCache>
            </c:strRef>
          </c:cat>
          <c:val>
            <c:numRef>
              <c:f>Лист1!$B$2:$B$596</c:f>
              <c:numCache>
                <c:formatCode>General</c:formatCode>
                <c:ptCount val="59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  <c:pt idx="589">
                  <c:v>1715</c:v>
                </c:pt>
                <c:pt idx="590">
                  <c:v>2068</c:v>
                </c:pt>
                <c:pt idx="591">
                  <c:v>1787</c:v>
                </c:pt>
                <c:pt idx="592">
                  <c:v>2056</c:v>
                </c:pt>
                <c:pt idx="593">
                  <c:v>1568</c:v>
                </c:pt>
                <c:pt idx="594">
                  <c:v>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Transnistria</c:v>
                </c:pt>
                <c:pt idx="1">
                  <c:v>Chisinau</c:v>
                </c:pt>
                <c:pt idx="2">
                  <c:v>Riscani</c:v>
                </c:pt>
                <c:pt idx="3">
                  <c:v>Causeni</c:v>
                </c:pt>
                <c:pt idx="4">
                  <c:v>Briceni</c:v>
                </c:pt>
                <c:pt idx="5">
                  <c:v>Drochia</c:v>
                </c:pt>
                <c:pt idx="6">
                  <c:v>Falesti</c:v>
                </c:pt>
                <c:pt idx="7">
                  <c:v>Orhei</c:v>
                </c:pt>
                <c:pt idx="8">
                  <c:v>Singerei</c:v>
                </c:pt>
                <c:pt idx="9">
                  <c:v>Soroca</c:v>
                </c:pt>
                <c:pt idx="10">
                  <c:v>Balti</c:v>
                </c:pt>
                <c:pt idx="11">
                  <c:v>Donduseni</c:v>
                </c:pt>
                <c:pt idx="12">
                  <c:v>Ungheni</c:v>
                </c:pt>
                <c:pt idx="13">
                  <c:v>Edinet</c:v>
                </c:pt>
                <c:pt idx="14">
                  <c:v>Floresti</c:v>
                </c:pt>
                <c:pt idx="15">
                  <c:v>Hincesti</c:v>
                </c:pt>
                <c:pt idx="16">
                  <c:v>Rezina</c:v>
                </c:pt>
                <c:pt idx="17">
                  <c:v>Stefan Voda</c:v>
                </c:pt>
                <c:pt idx="18">
                  <c:v>Straseni</c:v>
                </c:pt>
                <c:pt idx="19">
                  <c:v>Comrat</c:v>
                </c:pt>
                <c:pt idx="20">
                  <c:v>Criuleni</c:v>
                </c:pt>
                <c:pt idx="21">
                  <c:v>Ialoveni</c:v>
                </c:pt>
                <c:pt idx="22">
                  <c:v>Telenesti</c:v>
                </c:pt>
                <c:pt idx="23">
                  <c:v>Cahul</c:v>
                </c:pt>
                <c:pt idx="24">
                  <c:v>Calarasi</c:v>
                </c:pt>
                <c:pt idx="25">
                  <c:v>Glodeni</c:v>
                </c:pt>
                <c:pt idx="26">
                  <c:v>Anenii Noi</c:v>
                </c:pt>
                <c:pt idx="27">
                  <c:v>Basarabeasca</c:v>
                </c:pt>
                <c:pt idx="28">
                  <c:v>Ceadir-Lunga</c:v>
                </c:pt>
                <c:pt idx="29">
                  <c:v>Dubasari</c:v>
                </c:pt>
                <c:pt idx="30">
                  <c:v>Leova</c:v>
                </c:pt>
                <c:pt idx="31">
                  <c:v>Nisporeni</c:v>
                </c:pt>
                <c:pt idx="32">
                  <c:v>Ocnita</c:v>
                </c:pt>
                <c:pt idx="33">
                  <c:v>Soldanesti</c:v>
                </c:pt>
                <c:pt idx="34">
                  <c:v>Cimislia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550</c:v>
                </c:pt>
                <c:pt idx="1">
                  <c:v>158</c:v>
                </c:pt>
                <c:pt idx="2">
                  <c:v>16</c:v>
                </c:pt>
                <c:pt idx="3">
                  <c:v>12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7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Лист1!$A$2:$A$543</c:f>
              <c:strCache>
                <c:ptCount val="54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</c:strCache>
            </c:strRef>
          </c:cat>
          <c:val>
            <c:numRef>
              <c:f>Лист1!$B$2:$B$543</c:f>
              <c:numCache>
                <c:formatCode>General</c:formatCode>
                <c:ptCount val="54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7.497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+906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328.000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74280506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818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144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1.970.997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5420458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306.269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+1201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1629909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12482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1522</cp:revision>
  <dcterms:modified xsi:type="dcterms:W3CDTF">2021-10-24T19:22:44Z</dcterms:modified>
</cp:coreProperties>
</file>