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21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845389789361618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Лист1!$A$3:$A$632</c:f>
              <c:strCache>
                <c:ptCount val="630"/>
                <c:pt idx="0">
                  <c:v>10.03.2020</c:v>
                </c:pt>
                <c:pt idx="1">
                  <c:v>11.03.2020</c:v>
                </c:pt>
                <c:pt idx="2">
                  <c:v>12.03.2020</c:v>
                </c:pt>
                <c:pt idx="3">
                  <c:v>13.03.2020</c:v>
                </c:pt>
                <c:pt idx="4">
                  <c:v>14.03.2020</c:v>
                </c:pt>
                <c:pt idx="5">
                  <c:v>15.03.2020</c:v>
                </c:pt>
                <c:pt idx="6">
                  <c:v>16.03.2020</c:v>
                </c:pt>
                <c:pt idx="7">
                  <c:v>17.03.2020</c:v>
                </c:pt>
                <c:pt idx="8">
                  <c:v>18.03.2020</c:v>
                </c:pt>
                <c:pt idx="9">
                  <c:v>19.03.2020</c:v>
                </c:pt>
                <c:pt idx="10">
                  <c:v>20.03.2020</c:v>
                </c:pt>
                <c:pt idx="11">
                  <c:v>21.03.2020</c:v>
                </c:pt>
                <c:pt idx="12">
                  <c:v>22.03.2020</c:v>
                </c:pt>
                <c:pt idx="13">
                  <c:v>23.03.2020</c:v>
                </c:pt>
                <c:pt idx="14">
                  <c:v>24.03.2020</c:v>
                </c:pt>
                <c:pt idx="15">
                  <c:v>25.03.2020</c:v>
                </c:pt>
                <c:pt idx="16">
                  <c:v>26.03.2020</c:v>
                </c:pt>
                <c:pt idx="17">
                  <c:v>27.03.2020</c:v>
                </c:pt>
                <c:pt idx="18">
                  <c:v>28.03.2020</c:v>
                </c:pt>
                <c:pt idx="19">
                  <c:v>29.03.2020</c:v>
                </c:pt>
                <c:pt idx="20">
                  <c:v>30.03.2020</c:v>
                </c:pt>
                <c:pt idx="21">
                  <c:v>31.03.2020</c:v>
                </c:pt>
                <c:pt idx="22">
                  <c:v>01.04.2020</c:v>
                </c:pt>
                <c:pt idx="23">
                  <c:v>02.04.2020</c:v>
                </c:pt>
                <c:pt idx="24">
                  <c:v>03.04.2020</c:v>
                </c:pt>
                <c:pt idx="25">
                  <c:v>04.04.2020</c:v>
                </c:pt>
                <c:pt idx="26">
                  <c:v>05.04.2020</c:v>
                </c:pt>
                <c:pt idx="27">
                  <c:v>06.04.2020</c:v>
                </c:pt>
                <c:pt idx="28">
                  <c:v>07.04.2020</c:v>
                </c:pt>
                <c:pt idx="29">
                  <c:v>08.04.2020</c:v>
                </c:pt>
                <c:pt idx="30">
                  <c:v>09.04.2020</c:v>
                </c:pt>
                <c:pt idx="31">
                  <c:v>10.04.2020</c:v>
                </c:pt>
                <c:pt idx="32">
                  <c:v>11.04.2020</c:v>
                </c:pt>
                <c:pt idx="33">
                  <c:v>12.04.2020</c:v>
                </c:pt>
                <c:pt idx="34">
                  <c:v>13.04.2020</c:v>
                </c:pt>
                <c:pt idx="35">
                  <c:v>14.04.2020</c:v>
                </c:pt>
                <c:pt idx="36">
                  <c:v>15.04.2020</c:v>
                </c:pt>
                <c:pt idx="37">
                  <c:v>16.04.2020</c:v>
                </c:pt>
                <c:pt idx="38">
                  <c:v>17.04.2020</c:v>
                </c:pt>
                <c:pt idx="39">
                  <c:v>18.04.2020</c:v>
                </c:pt>
                <c:pt idx="40">
                  <c:v>19.04.2020</c:v>
                </c:pt>
                <c:pt idx="41">
                  <c:v>20.04.2020</c:v>
                </c:pt>
                <c:pt idx="42">
                  <c:v>21.04.2020</c:v>
                </c:pt>
                <c:pt idx="43">
                  <c:v>22.04.2020</c:v>
                </c:pt>
                <c:pt idx="44">
                  <c:v>23.04.2020</c:v>
                </c:pt>
                <c:pt idx="45">
                  <c:v>24.04.2020</c:v>
                </c:pt>
                <c:pt idx="46">
                  <c:v>25.04.2020</c:v>
                </c:pt>
                <c:pt idx="47">
                  <c:v>26.04.2020</c:v>
                </c:pt>
                <c:pt idx="48">
                  <c:v>27.04.2020</c:v>
                </c:pt>
                <c:pt idx="49">
                  <c:v>28.04.2020</c:v>
                </c:pt>
                <c:pt idx="50">
                  <c:v>29.04.2020</c:v>
                </c:pt>
                <c:pt idx="51">
                  <c:v>30.04.2020</c:v>
                </c:pt>
                <c:pt idx="52">
                  <c:v>01.05.2020</c:v>
                </c:pt>
                <c:pt idx="53">
                  <c:v>02.05.2020</c:v>
                </c:pt>
                <c:pt idx="54">
                  <c:v>03.05.2020</c:v>
                </c:pt>
                <c:pt idx="55">
                  <c:v>04.05.2020</c:v>
                </c:pt>
                <c:pt idx="56">
                  <c:v>05.05.2020</c:v>
                </c:pt>
                <c:pt idx="57">
                  <c:v>06.05.2020</c:v>
                </c:pt>
                <c:pt idx="58">
                  <c:v>07.05.2020</c:v>
                </c:pt>
                <c:pt idx="59">
                  <c:v>08.05.2020</c:v>
                </c:pt>
                <c:pt idx="60">
                  <c:v>09.05.2020</c:v>
                </c:pt>
                <c:pt idx="61">
                  <c:v>10.05.2020</c:v>
                </c:pt>
                <c:pt idx="62">
                  <c:v>11.05.2020</c:v>
                </c:pt>
                <c:pt idx="63">
                  <c:v>12.05.2020</c:v>
                </c:pt>
                <c:pt idx="64">
                  <c:v>13.05.2020</c:v>
                </c:pt>
                <c:pt idx="65">
                  <c:v>14.05.2020</c:v>
                </c:pt>
                <c:pt idx="66">
                  <c:v>15.05.2020</c:v>
                </c:pt>
                <c:pt idx="67">
                  <c:v>16.05.2020</c:v>
                </c:pt>
                <c:pt idx="68">
                  <c:v>17.05.2020</c:v>
                </c:pt>
                <c:pt idx="69">
                  <c:v>18.05.2020</c:v>
                </c:pt>
                <c:pt idx="70">
                  <c:v>19.05.2020</c:v>
                </c:pt>
                <c:pt idx="71">
                  <c:v>20.05.2020</c:v>
                </c:pt>
                <c:pt idx="72">
                  <c:v>21.05.2020</c:v>
                </c:pt>
                <c:pt idx="73">
                  <c:v>22.05.2020</c:v>
                </c:pt>
                <c:pt idx="74">
                  <c:v>23.05.2020</c:v>
                </c:pt>
                <c:pt idx="75">
                  <c:v>24.05.2020</c:v>
                </c:pt>
                <c:pt idx="76">
                  <c:v>25.05.2020</c:v>
                </c:pt>
                <c:pt idx="77">
                  <c:v>26.05.2020</c:v>
                </c:pt>
                <c:pt idx="78">
                  <c:v>27.05.2020</c:v>
                </c:pt>
                <c:pt idx="79">
                  <c:v>28.05.2020</c:v>
                </c:pt>
                <c:pt idx="80">
                  <c:v>29.05.2020</c:v>
                </c:pt>
                <c:pt idx="81">
                  <c:v>30.05.2020</c:v>
                </c:pt>
                <c:pt idx="82">
                  <c:v>31.05.2020</c:v>
                </c:pt>
                <c:pt idx="83">
                  <c:v>01.06.2020</c:v>
                </c:pt>
                <c:pt idx="84">
                  <c:v>02.06.2020</c:v>
                </c:pt>
                <c:pt idx="85">
                  <c:v>03.06.2020</c:v>
                </c:pt>
                <c:pt idx="86">
                  <c:v>04.06.2020</c:v>
                </c:pt>
                <c:pt idx="87">
                  <c:v>05.06.2020</c:v>
                </c:pt>
                <c:pt idx="88">
                  <c:v>06.06.2020</c:v>
                </c:pt>
                <c:pt idx="89">
                  <c:v>07.06.2020</c:v>
                </c:pt>
                <c:pt idx="90">
                  <c:v>08.06.2020</c:v>
                </c:pt>
                <c:pt idx="91">
                  <c:v>09.06.2020</c:v>
                </c:pt>
                <c:pt idx="92">
                  <c:v>10.06.2020</c:v>
                </c:pt>
                <c:pt idx="93">
                  <c:v>11.06.2020</c:v>
                </c:pt>
                <c:pt idx="94">
                  <c:v>12.06.2020</c:v>
                </c:pt>
                <c:pt idx="95">
                  <c:v>13.06.2020</c:v>
                </c:pt>
                <c:pt idx="96">
                  <c:v>14.06.2020</c:v>
                </c:pt>
                <c:pt idx="97">
                  <c:v>15.06.2020</c:v>
                </c:pt>
                <c:pt idx="98">
                  <c:v>16.06.2020</c:v>
                </c:pt>
                <c:pt idx="99">
                  <c:v>17.06.2020</c:v>
                </c:pt>
                <c:pt idx="100">
                  <c:v>18.06.2020</c:v>
                </c:pt>
                <c:pt idx="101">
                  <c:v>19.06.2020</c:v>
                </c:pt>
                <c:pt idx="102">
                  <c:v>20.06.2020</c:v>
                </c:pt>
                <c:pt idx="103">
                  <c:v>21.06.2020</c:v>
                </c:pt>
                <c:pt idx="104">
                  <c:v>22.06.2020</c:v>
                </c:pt>
                <c:pt idx="105">
                  <c:v>23.06.2020</c:v>
                </c:pt>
                <c:pt idx="106">
                  <c:v>24.06.2020</c:v>
                </c:pt>
                <c:pt idx="107">
                  <c:v>25.06.2020</c:v>
                </c:pt>
                <c:pt idx="108">
                  <c:v>26.06.2020</c:v>
                </c:pt>
                <c:pt idx="109">
                  <c:v>27.06.2020</c:v>
                </c:pt>
                <c:pt idx="110">
                  <c:v>28.06.2020</c:v>
                </c:pt>
                <c:pt idx="111">
                  <c:v>29.06.2020</c:v>
                </c:pt>
                <c:pt idx="112">
                  <c:v>30.06.2020</c:v>
                </c:pt>
                <c:pt idx="113">
                  <c:v>01.07.2020</c:v>
                </c:pt>
                <c:pt idx="114">
                  <c:v>02.07.2020</c:v>
                </c:pt>
                <c:pt idx="115">
                  <c:v>03.07.2020</c:v>
                </c:pt>
                <c:pt idx="116">
                  <c:v>04.07.2020</c:v>
                </c:pt>
                <c:pt idx="117">
                  <c:v>05.07.2020</c:v>
                </c:pt>
                <c:pt idx="118">
                  <c:v>06.07.2020</c:v>
                </c:pt>
                <c:pt idx="119">
                  <c:v>07.07.2020</c:v>
                </c:pt>
                <c:pt idx="120">
                  <c:v>08.07.2020</c:v>
                </c:pt>
                <c:pt idx="121">
                  <c:v>09.07.2020</c:v>
                </c:pt>
                <c:pt idx="122">
                  <c:v>10.07.2020</c:v>
                </c:pt>
                <c:pt idx="123">
                  <c:v>11.07.2020</c:v>
                </c:pt>
                <c:pt idx="124">
                  <c:v>12.07.2020</c:v>
                </c:pt>
                <c:pt idx="125">
                  <c:v>13.07.2020</c:v>
                </c:pt>
                <c:pt idx="126">
                  <c:v>14.07.2020</c:v>
                </c:pt>
                <c:pt idx="127">
                  <c:v>15.07.2020</c:v>
                </c:pt>
                <c:pt idx="128">
                  <c:v>16.07.2020</c:v>
                </c:pt>
                <c:pt idx="129">
                  <c:v>17.07.2020</c:v>
                </c:pt>
                <c:pt idx="130">
                  <c:v>18.07.2020</c:v>
                </c:pt>
                <c:pt idx="131">
                  <c:v>19.07.2020</c:v>
                </c:pt>
                <c:pt idx="132">
                  <c:v>20.07.2020</c:v>
                </c:pt>
                <c:pt idx="133">
                  <c:v>21.07.2020</c:v>
                </c:pt>
                <c:pt idx="134">
                  <c:v>22.07.2020</c:v>
                </c:pt>
                <c:pt idx="135">
                  <c:v>23.07.2020</c:v>
                </c:pt>
                <c:pt idx="136">
                  <c:v>24.07.2020</c:v>
                </c:pt>
                <c:pt idx="137">
                  <c:v>25.07.2020</c:v>
                </c:pt>
                <c:pt idx="138">
                  <c:v>26.07.2020</c:v>
                </c:pt>
                <c:pt idx="139">
                  <c:v>27.07.2020</c:v>
                </c:pt>
                <c:pt idx="140">
                  <c:v>28.07.2020</c:v>
                </c:pt>
                <c:pt idx="141">
                  <c:v>29.07.2020</c:v>
                </c:pt>
                <c:pt idx="142">
                  <c:v>30.07.2020</c:v>
                </c:pt>
                <c:pt idx="143">
                  <c:v>31.07.2020</c:v>
                </c:pt>
                <c:pt idx="144">
                  <c:v>01.08.2020</c:v>
                </c:pt>
                <c:pt idx="145">
                  <c:v>02.08.2020</c:v>
                </c:pt>
                <c:pt idx="146">
                  <c:v>03.08.2020</c:v>
                </c:pt>
                <c:pt idx="147">
                  <c:v>04.08.2020</c:v>
                </c:pt>
                <c:pt idx="148">
                  <c:v>05.08.2020</c:v>
                </c:pt>
                <c:pt idx="149">
                  <c:v>06.08.2020</c:v>
                </c:pt>
                <c:pt idx="150">
                  <c:v>07.08.2020</c:v>
                </c:pt>
                <c:pt idx="151">
                  <c:v>08.08.2020</c:v>
                </c:pt>
                <c:pt idx="152">
                  <c:v>09.08.2020</c:v>
                </c:pt>
                <c:pt idx="153">
                  <c:v>10.08.2020</c:v>
                </c:pt>
                <c:pt idx="154">
                  <c:v>11.08.2020</c:v>
                </c:pt>
                <c:pt idx="155">
                  <c:v>12.08.2020</c:v>
                </c:pt>
                <c:pt idx="156">
                  <c:v>13.08.2020</c:v>
                </c:pt>
                <c:pt idx="157">
                  <c:v>14.08.2020</c:v>
                </c:pt>
                <c:pt idx="158">
                  <c:v>15.08.2020</c:v>
                </c:pt>
                <c:pt idx="159">
                  <c:v>16.08.2020</c:v>
                </c:pt>
                <c:pt idx="160">
                  <c:v>17.08.2020</c:v>
                </c:pt>
                <c:pt idx="161">
                  <c:v>18.08.2020</c:v>
                </c:pt>
                <c:pt idx="162">
                  <c:v>19.08.2020</c:v>
                </c:pt>
                <c:pt idx="163">
                  <c:v>20.08.2020</c:v>
                </c:pt>
                <c:pt idx="164">
                  <c:v>21.08.2020</c:v>
                </c:pt>
                <c:pt idx="165">
                  <c:v>22.08.2020</c:v>
                </c:pt>
                <c:pt idx="166">
                  <c:v>23.08.2020</c:v>
                </c:pt>
                <c:pt idx="167">
                  <c:v>24.08.2020</c:v>
                </c:pt>
                <c:pt idx="168">
                  <c:v>25.08.2020</c:v>
                </c:pt>
                <c:pt idx="169">
                  <c:v>26.08.2020</c:v>
                </c:pt>
                <c:pt idx="170">
                  <c:v>27.08.2020</c:v>
                </c:pt>
                <c:pt idx="171">
                  <c:v>28.08.2020</c:v>
                </c:pt>
                <c:pt idx="172">
                  <c:v>29.08.2020</c:v>
                </c:pt>
                <c:pt idx="173">
                  <c:v>30.08.2020</c:v>
                </c:pt>
                <c:pt idx="174">
                  <c:v>31.08.2020</c:v>
                </c:pt>
                <c:pt idx="175">
                  <c:v>01.09.2020</c:v>
                </c:pt>
                <c:pt idx="176">
                  <c:v>02.09.2020</c:v>
                </c:pt>
                <c:pt idx="177">
                  <c:v>03.09.2020</c:v>
                </c:pt>
                <c:pt idx="178">
                  <c:v>04.09.2020</c:v>
                </c:pt>
                <c:pt idx="179">
                  <c:v>05.09.2020</c:v>
                </c:pt>
                <c:pt idx="180">
                  <c:v>06.09.2020</c:v>
                </c:pt>
                <c:pt idx="181">
                  <c:v>07.09.2020</c:v>
                </c:pt>
                <c:pt idx="182">
                  <c:v>08.09.2020</c:v>
                </c:pt>
                <c:pt idx="183">
                  <c:v>09.09.2020</c:v>
                </c:pt>
                <c:pt idx="184">
                  <c:v>10.09.2020</c:v>
                </c:pt>
                <c:pt idx="185">
                  <c:v>11.09.2020</c:v>
                </c:pt>
                <c:pt idx="186">
                  <c:v>12.09.2020</c:v>
                </c:pt>
                <c:pt idx="187">
                  <c:v>13/09/2020</c:v>
                </c:pt>
                <c:pt idx="188">
                  <c:v>14/09/2020</c:v>
                </c:pt>
                <c:pt idx="189">
                  <c:v>15/09/2020</c:v>
                </c:pt>
                <c:pt idx="190">
                  <c:v>16/09/2020</c:v>
                </c:pt>
                <c:pt idx="191">
                  <c:v>17/09/2020</c:v>
                </c:pt>
                <c:pt idx="192">
                  <c:v>18/09/2020</c:v>
                </c:pt>
                <c:pt idx="193">
                  <c:v>19/09/2020</c:v>
                </c:pt>
                <c:pt idx="194">
                  <c:v>20/09/2020</c:v>
                </c:pt>
                <c:pt idx="195">
                  <c:v>21/09/2020</c:v>
                </c:pt>
                <c:pt idx="196">
                  <c:v>22/09/2020</c:v>
                </c:pt>
                <c:pt idx="197">
                  <c:v>23/09/2020</c:v>
                </c:pt>
                <c:pt idx="198">
                  <c:v>24/09/2020</c:v>
                </c:pt>
                <c:pt idx="199">
                  <c:v>25/09/2020</c:v>
                </c:pt>
                <c:pt idx="200">
                  <c:v>26/09/2020</c:v>
                </c:pt>
                <c:pt idx="201">
                  <c:v>27/09/2020</c:v>
                </c:pt>
                <c:pt idx="202">
                  <c:v>28/09/2020</c:v>
                </c:pt>
                <c:pt idx="203">
                  <c:v>29/09/2020</c:v>
                </c:pt>
                <c:pt idx="204">
                  <c:v>30/09/2020</c:v>
                </c:pt>
                <c:pt idx="205">
                  <c:v>01.10.2020</c:v>
                </c:pt>
                <c:pt idx="206">
                  <c:v>02.10.2020</c:v>
                </c:pt>
                <c:pt idx="207">
                  <c:v>03.10.2020</c:v>
                </c:pt>
                <c:pt idx="208">
                  <c:v>04.10.2020</c:v>
                </c:pt>
                <c:pt idx="209">
                  <c:v>05.10.2020</c:v>
                </c:pt>
                <c:pt idx="210">
                  <c:v>06.10.2020</c:v>
                </c:pt>
                <c:pt idx="211">
                  <c:v>07.10.2020</c:v>
                </c:pt>
                <c:pt idx="212">
                  <c:v>08.10.2020</c:v>
                </c:pt>
                <c:pt idx="213">
                  <c:v>09.10.2020</c:v>
                </c:pt>
                <c:pt idx="214">
                  <c:v>10.10.2020</c:v>
                </c:pt>
                <c:pt idx="215">
                  <c:v>10.11.2020</c:v>
                </c:pt>
                <c:pt idx="216">
                  <c:v>10.12.2020</c:v>
                </c:pt>
                <c:pt idx="217">
                  <c:v>13/10/2020</c:v>
                </c:pt>
                <c:pt idx="218">
                  <c:v>14/10/2020</c:v>
                </c:pt>
                <c:pt idx="219">
                  <c:v>15/10/2020</c:v>
                </c:pt>
                <c:pt idx="220">
                  <c:v>16/10/2020</c:v>
                </c:pt>
                <c:pt idx="221">
                  <c:v>17/10/2020</c:v>
                </c:pt>
                <c:pt idx="222">
                  <c:v>18/10/2020</c:v>
                </c:pt>
                <c:pt idx="223">
                  <c:v>19/10/2020</c:v>
                </c:pt>
                <c:pt idx="224">
                  <c:v>20/10/2020</c:v>
                </c:pt>
                <c:pt idx="225">
                  <c:v>21/10/2020</c:v>
                </c:pt>
                <c:pt idx="226">
                  <c:v>22/10/2020</c:v>
                </c:pt>
                <c:pt idx="227">
                  <c:v>23/10/2020</c:v>
                </c:pt>
                <c:pt idx="228">
                  <c:v>24/10/2020</c:v>
                </c:pt>
                <c:pt idx="229">
                  <c:v>25/10/2020</c:v>
                </c:pt>
                <c:pt idx="230">
                  <c:v>26/10/2020</c:v>
                </c:pt>
                <c:pt idx="231">
                  <c:v>27/10/2020</c:v>
                </c:pt>
                <c:pt idx="232">
                  <c:v>28/10/2020</c:v>
                </c:pt>
                <c:pt idx="233">
                  <c:v>29/10/2020</c:v>
                </c:pt>
                <c:pt idx="234">
                  <c:v>30/10/2020</c:v>
                </c:pt>
                <c:pt idx="235">
                  <c:v>31/10/2020</c:v>
                </c:pt>
                <c:pt idx="236">
                  <c:v>01.11.2020</c:v>
                </c:pt>
                <c:pt idx="237">
                  <c:v>02.11.2020</c:v>
                </c:pt>
                <c:pt idx="238">
                  <c:v>11.03.2020</c:v>
                </c:pt>
                <c:pt idx="239">
                  <c:v>11.04.2020</c:v>
                </c:pt>
                <c:pt idx="240">
                  <c:v>11.05.2020</c:v>
                </c:pt>
                <c:pt idx="241">
                  <c:v>11.06.2020</c:v>
                </c:pt>
                <c:pt idx="242">
                  <c:v>11.07.2020</c:v>
                </c:pt>
                <c:pt idx="243">
                  <c:v>11.08.2020</c:v>
                </c:pt>
                <c:pt idx="244">
                  <c:v>11.09.2020</c:v>
                </c:pt>
                <c:pt idx="245">
                  <c:v>11.10.2020</c:v>
                </c:pt>
                <c:pt idx="246">
                  <c:v>11.11.2020</c:v>
                </c:pt>
                <c:pt idx="247">
                  <c:v>11.12.2020</c:v>
                </c:pt>
                <c:pt idx="248">
                  <c:v>13.11.2020</c:v>
                </c:pt>
                <c:pt idx="249">
                  <c:v>14/11/2020</c:v>
                </c:pt>
                <c:pt idx="250">
                  <c:v>15/11/2020</c:v>
                </c:pt>
                <c:pt idx="251">
                  <c:v>16/11/2020</c:v>
                </c:pt>
                <c:pt idx="252">
                  <c:v>17/11/2020</c:v>
                </c:pt>
                <c:pt idx="253">
                  <c:v>18/11/2020</c:v>
                </c:pt>
                <c:pt idx="254">
                  <c:v>19/11/2020</c:v>
                </c:pt>
                <c:pt idx="255">
                  <c:v>20/11/2020</c:v>
                </c:pt>
                <c:pt idx="256">
                  <c:v>21/11/2020</c:v>
                </c:pt>
                <c:pt idx="257">
                  <c:v>22/11/2020</c:v>
                </c:pt>
                <c:pt idx="258">
                  <c:v>23/11/2020</c:v>
                </c:pt>
                <c:pt idx="259">
                  <c:v>24.11.2020</c:v>
                </c:pt>
                <c:pt idx="260">
                  <c:v>25.11.2020</c:v>
                </c:pt>
                <c:pt idx="261">
                  <c:v>26.11.2020</c:v>
                </c:pt>
                <c:pt idx="262">
                  <c:v>27.11.2020</c:v>
                </c:pt>
                <c:pt idx="263">
                  <c:v>28.11.2020</c:v>
                </c:pt>
                <c:pt idx="264">
                  <c:v>29.11.2020</c:v>
                </c:pt>
                <c:pt idx="265">
                  <c:v>30.11.2020</c:v>
                </c:pt>
                <c:pt idx="266">
                  <c:v>01.12.2020</c:v>
                </c:pt>
                <c:pt idx="267">
                  <c:v>02.12.2020</c:v>
                </c:pt>
                <c:pt idx="268">
                  <c:v>12.03.2020</c:v>
                </c:pt>
                <c:pt idx="269">
                  <c:v>12.04.2020</c:v>
                </c:pt>
                <c:pt idx="270">
                  <c:v>12.05.2020</c:v>
                </c:pt>
                <c:pt idx="271">
                  <c:v>12.06.2020</c:v>
                </c:pt>
                <c:pt idx="272">
                  <c:v>12.07.2020</c:v>
                </c:pt>
                <c:pt idx="273">
                  <c:v>12.08.2020</c:v>
                </c:pt>
                <c:pt idx="274">
                  <c:v>12.09.2020</c:v>
                </c:pt>
                <c:pt idx="275">
                  <c:v>12.10.2020</c:v>
                </c:pt>
                <c:pt idx="276">
                  <c:v>12.11.2020</c:v>
                </c:pt>
                <c:pt idx="277">
                  <c:v>12.12.2020</c:v>
                </c:pt>
                <c:pt idx="278">
                  <c:v>13/12/2020</c:v>
                </c:pt>
                <c:pt idx="279">
                  <c:v>14/12/2020</c:v>
                </c:pt>
                <c:pt idx="280">
                  <c:v>15/12/2020</c:v>
                </c:pt>
                <c:pt idx="281">
                  <c:v>16/12/2020</c:v>
                </c:pt>
                <c:pt idx="282">
                  <c:v>17/12/2020</c:v>
                </c:pt>
                <c:pt idx="283">
                  <c:v>18/12/2020</c:v>
                </c:pt>
                <c:pt idx="284">
                  <c:v>19/12/2020</c:v>
                </c:pt>
                <c:pt idx="285">
                  <c:v>20/12/2020</c:v>
                </c:pt>
                <c:pt idx="286">
                  <c:v>21/12/2020</c:v>
                </c:pt>
                <c:pt idx="287">
                  <c:v>22/12/2020</c:v>
                </c:pt>
                <c:pt idx="288">
                  <c:v>23/12/2020</c:v>
                </c:pt>
                <c:pt idx="289">
                  <c:v>24/12/2020</c:v>
                </c:pt>
                <c:pt idx="290">
                  <c:v>25/12/2020</c:v>
                </c:pt>
                <c:pt idx="291">
                  <c:v>26/12/2020</c:v>
                </c:pt>
                <c:pt idx="292">
                  <c:v>27/12/2020</c:v>
                </c:pt>
                <c:pt idx="293">
                  <c:v>28/12/2020</c:v>
                </c:pt>
                <c:pt idx="294">
                  <c:v>29/12/2020</c:v>
                </c:pt>
                <c:pt idx="295">
                  <c:v>30/12/2020</c:v>
                </c:pt>
                <c:pt idx="296">
                  <c:v>31/12/2020</c:v>
                </c:pt>
                <c:pt idx="297">
                  <c:v>01.01.2021</c:v>
                </c:pt>
                <c:pt idx="298">
                  <c:v>02.01.2021</c:v>
                </c:pt>
                <c:pt idx="299">
                  <c:v>03.01.2021</c:v>
                </c:pt>
                <c:pt idx="300">
                  <c:v>04.01.2021</c:v>
                </c:pt>
                <c:pt idx="301">
                  <c:v>05.01.2021</c:v>
                </c:pt>
                <c:pt idx="302">
                  <c:v>06.01.2021</c:v>
                </c:pt>
                <c:pt idx="303">
                  <c:v>07.01.2021</c:v>
                </c:pt>
                <c:pt idx="304">
                  <c:v>08.01.2021</c:v>
                </c:pt>
                <c:pt idx="305">
                  <c:v>09.01.2021</c:v>
                </c:pt>
                <c:pt idx="306">
                  <c:v>10.01.2021</c:v>
                </c:pt>
                <c:pt idx="307">
                  <c:v>11.01.2021</c:v>
                </c:pt>
                <c:pt idx="308">
                  <c:v>12.01.2021</c:v>
                </c:pt>
                <c:pt idx="309">
                  <c:v>13.01.2021</c:v>
                </c:pt>
                <c:pt idx="310">
                  <c:v>14.01.2021</c:v>
                </c:pt>
                <c:pt idx="311">
                  <c:v>15.01.2021</c:v>
                </c:pt>
                <c:pt idx="312">
                  <c:v>16.01.2021</c:v>
                </c:pt>
                <c:pt idx="313">
                  <c:v>17.01.2021</c:v>
                </c:pt>
                <c:pt idx="314">
                  <c:v>18.01.2021</c:v>
                </c:pt>
                <c:pt idx="315">
                  <c:v>19.01.2021</c:v>
                </c:pt>
                <c:pt idx="316">
                  <c:v>20.01.2021</c:v>
                </c:pt>
                <c:pt idx="317">
                  <c:v>21.01.2021</c:v>
                </c:pt>
                <c:pt idx="318">
                  <c:v>22.01.2021</c:v>
                </c:pt>
                <c:pt idx="319">
                  <c:v>23.01.2021</c:v>
                </c:pt>
                <c:pt idx="320">
                  <c:v>24.01.2021</c:v>
                </c:pt>
                <c:pt idx="321">
                  <c:v>25.01.2021</c:v>
                </c:pt>
                <c:pt idx="322">
                  <c:v>26.01.2021</c:v>
                </c:pt>
                <c:pt idx="323">
                  <c:v>27.01.2021</c:v>
                </c:pt>
                <c:pt idx="324">
                  <c:v>28.01.2021</c:v>
                </c:pt>
                <c:pt idx="325">
                  <c:v>29.01.2021</c:v>
                </c:pt>
                <c:pt idx="326">
                  <c:v>30.01.2021</c:v>
                </c:pt>
                <c:pt idx="327">
                  <c:v>31.01.2021</c:v>
                </c:pt>
                <c:pt idx="328">
                  <c:v>01.02.2021</c:v>
                </c:pt>
                <c:pt idx="329">
                  <c:v>02.02.2021</c:v>
                </c:pt>
                <c:pt idx="330">
                  <c:v>03.02.2021</c:v>
                </c:pt>
                <c:pt idx="331">
                  <c:v>04.02.2021</c:v>
                </c:pt>
                <c:pt idx="332">
                  <c:v>05.02.2021</c:v>
                </c:pt>
                <c:pt idx="333">
                  <c:v>06.02.2021</c:v>
                </c:pt>
                <c:pt idx="334">
                  <c:v>07.02.2021</c:v>
                </c:pt>
                <c:pt idx="335">
                  <c:v>08.02.2021</c:v>
                </c:pt>
                <c:pt idx="336">
                  <c:v>09.02.2021</c:v>
                </c:pt>
                <c:pt idx="337">
                  <c:v>10.02.2021</c:v>
                </c:pt>
                <c:pt idx="338">
                  <c:v>11.02.2021</c:v>
                </c:pt>
                <c:pt idx="339">
                  <c:v>12.02.2021</c:v>
                </c:pt>
                <c:pt idx="340">
                  <c:v>13.02.2021</c:v>
                </c:pt>
                <c:pt idx="341">
                  <c:v>14.02.2021</c:v>
                </c:pt>
                <c:pt idx="342">
                  <c:v>15.02.2021</c:v>
                </c:pt>
                <c:pt idx="343">
                  <c:v>16.02.2021</c:v>
                </c:pt>
                <c:pt idx="344">
                  <c:v>17.02.2021</c:v>
                </c:pt>
                <c:pt idx="345">
                  <c:v>18.02.2021</c:v>
                </c:pt>
                <c:pt idx="346">
                  <c:v>19.02.2021</c:v>
                </c:pt>
                <c:pt idx="347">
                  <c:v>20.02.2021</c:v>
                </c:pt>
                <c:pt idx="348">
                  <c:v>21.02.2021</c:v>
                </c:pt>
                <c:pt idx="349">
                  <c:v>22.02.2021</c:v>
                </c:pt>
                <c:pt idx="350">
                  <c:v>23.02.2021</c:v>
                </c:pt>
                <c:pt idx="351">
                  <c:v>24.02.2021</c:v>
                </c:pt>
                <c:pt idx="352">
                  <c:v>25.02.2021</c:v>
                </c:pt>
                <c:pt idx="353">
                  <c:v>26.02.2021</c:v>
                </c:pt>
                <c:pt idx="354">
                  <c:v>27.02.2021</c:v>
                </c:pt>
                <c:pt idx="355">
                  <c:v>28.02.2021</c:v>
                </c:pt>
                <c:pt idx="356">
                  <c:v>01.03.2021</c:v>
                </c:pt>
                <c:pt idx="357">
                  <c:v>02.03.2021</c:v>
                </c:pt>
                <c:pt idx="358">
                  <c:v>03.03.2021</c:v>
                </c:pt>
                <c:pt idx="359">
                  <c:v>04.03.2021</c:v>
                </c:pt>
                <c:pt idx="360">
                  <c:v>05.03.2021</c:v>
                </c:pt>
                <c:pt idx="361">
                  <c:v>06.03.2021</c:v>
                </c:pt>
                <c:pt idx="362">
                  <c:v>07.03.2021</c:v>
                </c:pt>
                <c:pt idx="363">
                  <c:v>08.03.2021</c:v>
                </c:pt>
                <c:pt idx="364">
                  <c:v>09.03.2021</c:v>
                </c:pt>
                <c:pt idx="365">
                  <c:v>10.03.2021</c:v>
                </c:pt>
                <c:pt idx="366">
                  <c:v>11.03.2021</c:v>
                </c:pt>
                <c:pt idx="367">
                  <c:v>12.03.2021</c:v>
                </c:pt>
                <c:pt idx="368">
                  <c:v>13.03.2021</c:v>
                </c:pt>
                <c:pt idx="369">
                  <c:v>14.03.2021</c:v>
                </c:pt>
                <c:pt idx="370">
                  <c:v>15.03.2021</c:v>
                </c:pt>
                <c:pt idx="371">
                  <c:v>16.03.2021</c:v>
                </c:pt>
                <c:pt idx="372">
                  <c:v>17.03.2021</c:v>
                </c:pt>
                <c:pt idx="373">
                  <c:v>18.03.2021</c:v>
                </c:pt>
                <c:pt idx="374">
                  <c:v>19.03.2021</c:v>
                </c:pt>
                <c:pt idx="375">
                  <c:v>20.03.2021</c:v>
                </c:pt>
                <c:pt idx="376">
                  <c:v>21.03.2021</c:v>
                </c:pt>
                <c:pt idx="377">
                  <c:v>22.03.2021</c:v>
                </c:pt>
                <c:pt idx="378">
                  <c:v>23.03.2021</c:v>
                </c:pt>
                <c:pt idx="379">
                  <c:v>24.03.2021</c:v>
                </c:pt>
                <c:pt idx="380">
                  <c:v>25.03.2021</c:v>
                </c:pt>
                <c:pt idx="381">
                  <c:v>26.03.2021</c:v>
                </c:pt>
                <c:pt idx="382">
                  <c:v>27.03.2021</c:v>
                </c:pt>
                <c:pt idx="383">
                  <c:v>28.03.2021</c:v>
                </c:pt>
                <c:pt idx="384">
                  <c:v>29.03.2021</c:v>
                </c:pt>
                <c:pt idx="385">
                  <c:v>30.03.2021</c:v>
                </c:pt>
                <c:pt idx="386">
                  <c:v>31.03.2021</c:v>
                </c:pt>
                <c:pt idx="387">
                  <c:v>01.04.2021</c:v>
                </c:pt>
                <c:pt idx="388">
                  <c:v>02.04.2021</c:v>
                </c:pt>
                <c:pt idx="389">
                  <c:v>03.04.2021</c:v>
                </c:pt>
                <c:pt idx="390">
                  <c:v>04.04.2021</c:v>
                </c:pt>
                <c:pt idx="391">
                  <c:v>05.04.2021</c:v>
                </c:pt>
                <c:pt idx="392">
                  <c:v>06.04.2021</c:v>
                </c:pt>
                <c:pt idx="393">
                  <c:v>07.04.2021</c:v>
                </c:pt>
                <c:pt idx="394">
                  <c:v>08.04.2021</c:v>
                </c:pt>
                <c:pt idx="395">
                  <c:v>09.04.2021</c:v>
                </c:pt>
                <c:pt idx="396">
                  <c:v>10.04.2021</c:v>
                </c:pt>
                <c:pt idx="397">
                  <c:v>11.04.2021</c:v>
                </c:pt>
                <c:pt idx="398">
                  <c:v>12.04.2021</c:v>
                </c:pt>
                <c:pt idx="399">
                  <c:v>13.04.2021</c:v>
                </c:pt>
                <c:pt idx="400">
                  <c:v>14.04.2021</c:v>
                </c:pt>
                <c:pt idx="401">
                  <c:v>15.04.2021</c:v>
                </c:pt>
                <c:pt idx="402">
                  <c:v>16.04.2021</c:v>
                </c:pt>
                <c:pt idx="403">
                  <c:v>17.04.2021</c:v>
                </c:pt>
                <c:pt idx="404">
                  <c:v>18.04.2021</c:v>
                </c:pt>
                <c:pt idx="405">
                  <c:v>19.04.2021</c:v>
                </c:pt>
                <c:pt idx="406">
                  <c:v>20.04.2021</c:v>
                </c:pt>
                <c:pt idx="407">
                  <c:v>21.04.2021</c:v>
                </c:pt>
                <c:pt idx="408">
                  <c:v>22.04.2021</c:v>
                </c:pt>
                <c:pt idx="409">
                  <c:v>23.04.2021</c:v>
                </c:pt>
                <c:pt idx="410">
                  <c:v>24.04.2021</c:v>
                </c:pt>
                <c:pt idx="411">
                  <c:v>25.04.2021</c:v>
                </c:pt>
                <c:pt idx="412">
                  <c:v>26.04.2021</c:v>
                </c:pt>
                <c:pt idx="413">
                  <c:v>27.04.2021</c:v>
                </c:pt>
                <c:pt idx="414">
                  <c:v>28.04.2021</c:v>
                </c:pt>
                <c:pt idx="415">
                  <c:v>29.04.2021</c:v>
                </c:pt>
                <c:pt idx="416">
                  <c:v>30.04.2021</c:v>
                </c:pt>
                <c:pt idx="417">
                  <c:v>01.05.2021</c:v>
                </c:pt>
                <c:pt idx="418">
                  <c:v>02.05.2021</c:v>
                </c:pt>
                <c:pt idx="419">
                  <c:v>03.05.2021</c:v>
                </c:pt>
                <c:pt idx="420">
                  <c:v>04.05.2021</c:v>
                </c:pt>
                <c:pt idx="421">
                  <c:v>05.05.2021</c:v>
                </c:pt>
                <c:pt idx="422">
                  <c:v>06.05.2021</c:v>
                </c:pt>
                <c:pt idx="423">
                  <c:v>07.05.2021</c:v>
                </c:pt>
                <c:pt idx="424">
                  <c:v>08.05.2021</c:v>
                </c:pt>
                <c:pt idx="425">
                  <c:v>09.05.2021</c:v>
                </c:pt>
                <c:pt idx="426">
                  <c:v>10.05.2021</c:v>
                </c:pt>
                <c:pt idx="427">
                  <c:v>11.05.2021</c:v>
                </c:pt>
                <c:pt idx="428">
                  <c:v>12.05.2021</c:v>
                </c:pt>
                <c:pt idx="429">
                  <c:v>13.05.2021</c:v>
                </c:pt>
                <c:pt idx="430">
                  <c:v>14.05.2021</c:v>
                </c:pt>
                <c:pt idx="431">
                  <c:v>15.05.2021</c:v>
                </c:pt>
                <c:pt idx="432">
                  <c:v>16.05.2021</c:v>
                </c:pt>
                <c:pt idx="433">
                  <c:v>17.05.2021</c:v>
                </c:pt>
                <c:pt idx="434">
                  <c:v>18.05.2021</c:v>
                </c:pt>
                <c:pt idx="435">
                  <c:v>19.05.2021</c:v>
                </c:pt>
                <c:pt idx="436">
                  <c:v>20.05.2021</c:v>
                </c:pt>
                <c:pt idx="437">
                  <c:v>21.05.2021</c:v>
                </c:pt>
                <c:pt idx="438">
                  <c:v>22.05.2021</c:v>
                </c:pt>
                <c:pt idx="439">
                  <c:v>23.05.2021</c:v>
                </c:pt>
                <c:pt idx="440">
                  <c:v>24.05.2021</c:v>
                </c:pt>
                <c:pt idx="441">
                  <c:v>25.05.2021</c:v>
                </c:pt>
                <c:pt idx="442">
                  <c:v>26.05.2021</c:v>
                </c:pt>
                <c:pt idx="443">
                  <c:v>27.05.2021</c:v>
                </c:pt>
                <c:pt idx="444">
                  <c:v>28.05.2021</c:v>
                </c:pt>
                <c:pt idx="445">
                  <c:v>29.05.2021</c:v>
                </c:pt>
                <c:pt idx="446">
                  <c:v>30.05.2021</c:v>
                </c:pt>
                <c:pt idx="447">
                  <c:v>31.05.2021</c:v>
                </c:pt>
                <c:pt idx="448">
                  <c:v>01.06.2021</c:v>
                </c:pt>
                <c:pt idx="449">
                  <c:v>02.06.2021</c:v>
                </c:pt>
                <c:pt idx="450">
                  <c:v>03.06.2021</c:v>
                </c:pt>
                <c:pt idx="451">
                  <c:v>04.06.2021</c:v>
                </c:pt>
                <c:pt idx="452">
                  <c:v>05.06.2021</c:v>
                </c:pt>
                <c:pt idx="453">
                  <c:v>06.06.2021</c:v>
                </c:pt>
                <c:pt idx="454">
                  <c:v>07.06.2021</c:v>
                </c:pt>
                <c:pt idx="455">
                  <c:v>08.06.2021</c:v>
                </c:pt>
                <c:pt idx="456">
                  <c:v>09.06.2021</c:v>
                </c:pt>
                <c:pt idx="457">
                  <c:v>10.06.2021</c:v>
                </c:pt>
                <c:pt idx="458">
                  <c:v>11.06.2021</c:v>
                </c:pt>
                <c:pt idx="459">
                  <c:v>12.06.2021</c:v>
                </c:pt>
                <c:pt idx="460">
                  <c:v>13.06.2021</c:v>
                </c:pt>
                <c:pt idx="461">
                  <c:v>14.06.2021</c:v>
                </c:pt>
                <c:pt idx="462">
                  <c:v>15.06.2021</c:v>
                </c:pt>
                <c:pt idx="463">
                  <c:v>16.06.2021</c:v>
                </c:pt>
                <c:pt idx="464">
                  <c:v>17.06.2021</c:v>
                </c:pt>
                <c:pt idx="465">
                  <c:v>18.06.2021</c:v>
                </c:pt>
                <c:pt idx="466">
                  <c:v>19.06.2021</c:v>
                </c:pt>
                <c:pt idx="467">
                  <c:v>20.06.2021</c:v>
                </c:pt>
                <c:pt idx="468">
                  <c:v>21.06.2021</c:v>
                </c:pt>
                <c:pt idx="469">
                  <c:v>22.06.2021</c:v>
                </c:pt>
                <c:pt idx="470">
                  <c:v>23.06.2021</c:v>
                </c:pt>
                <c:pt idx="471">
                  <c:v>24.06.2021</c:v>
                </c:pt>
                <c:pt idx="472">
                  <c:v>25.06.2021</c:v>
                </c:pt>
                <c:pt idx="473">
                  <c:v>26.06.2021</c:v>
                </c:pt>
                <c:pt idx="474">
                  <c:v>27.06.2021</c:v>
                </c:pt>
                <c:pt idx="475">
                  <c:v>28.06.2021</c:v>
                </c:pt>
                <c:pt idx="476">
                  <c:v>29.06.2021</c:v>
                </c:pt>
                <c:pt idx="477">
                  <c:v>30.06.2021</c:v>
                </c:pt>
                <c:pt idx="478">
                  <c:v>01.07.2021</c:v>
                </c:pt>
                <c:pt idx="479">
                  <c:v>02.07.2021</c:v>
                </c:pt>
                <c:pt idx="480">
                  <c:v>03.07.2021</c:v>
                </c:pt>
                <c:pt idx="481">
                  <c:v>04.07.2021</c:v>
                </c:pt>
                <c:pt idx="482">
                  <c:v>05.07.2021</c:v>
                </c:pt>
                <c:pt idx="483">
                  <c:v>06.07.2021</c:v>
                </c:pt>
                <c:pt idx="484">
                  <c:v>07.07.2021</c:v>
                </c:pt>
                <c:pt idx="485">
                  <c:v>08.07.2021</c:v>
                </c:pt>
                <c:pt idx="486">
                  <c:v>09.07.2021</c:v>
                </c:pt>
                <c:pt idx="487">
                  <c:v>10.07.2021</c:v>
                </c:pt>
                <c:pt idx="488">
                  <c:v>11.07.2021</c:v>
                </c:pt>
                <c:pt idx="489">
                  <c:v>12.07.2021</c:v>
                </c:pt>
                <c:pt idx="490">
                  <c:v>13.07.2021</c:v>
                </c:pt>
                <c:pt idx="491">
                  <c:v>13.07.2021</c:v>
                </c:pt>
                <c:pt idx="492">
                  <c:v>14.07.2021</c:v>
                </c:pt>
                <c:pt idx="493">
                  <c:v>15.07.2021</c:v>
                </c:pt>
                <c:pt idx="494">
                  <c:v>17.07.2021</c:v>
                </c:pt>
                <c:pt idx="495">
                  <c:v>18.07.2021</c:v>
                </c:pt>
                <c:pt idx="496">
                  <c:v>19.07.2021</c:v>
                </c:pt>
                <c:pt idx="497">
                  <c:v>20.07.2021</c:v>
                </c:pt>
                <c:pt idx="498">
                  <c:v>21.07.2021</c:v>
                </c:pt>
                <c:pt idx="499">
                  <c:v>22.07.2021</c:v>
                </c:pt>
                <c:pt idx="500">
                  <c:v>23.07.2021</c:v>
                </c:pt>
                <c:pt idx="501">
                  <c:v>24.07.2021</c:v>
                </c:pt>
                <c:pt idx="502">
                  <c:v>25.07.2021</c:v>
                </c:pt>
                <c:pt idx="503">
                  <c:v>26.07.2021</c:v>
                </c:pt>
                <c:pt idx="504">
                  <c:v>27.07.2021</c:v>
                </c:pt>
                <c:pt idx="505">
                  <c:v>28.07.2021</c:v>
                </c:pt>
                <c:pt idx="506">
                  <c:v>29.07.2021</c:v>
                </c:pt>
                <c:pt idx="507">
                  <c:v>30.07.2021</c:v>
                </c:pt>
                <c:pt idx="508">
                  <c:v>31.07.2021</c:v>
                </c:pt>
                <c:pt idx="509">
                  <c:v>01.08.2021</c:v>
                </c:pt>
                <c:pt idx="510">
                  <c:v>02.08.2021</c:v>
                </c:pt>
                <c:pt idx="511">
                  <c:v>03.08.2021</c:v>
                </c:pt>
                <c:pt idx="512">
                  <c:v>04.08.2021</c:v>
                </c:pt>
                <c:pt idx="513">
                  <c:v>05.08.2021</c:v>
                </c:pt>
                <c:pt idx="514">
                  <c:v>06.08.2021</c:v>
                </c:pt>
                <c:pt idx="515">
                  <c:v>07.08.2021</c:v>
                </c:pt>
                <c:pt idx="516">
                  <c:v>08.08.2021</c:v>
                </c:pt>
                <c:pt idx="517">
                  <c:v>09.08.2021</c:v>
                </c:pt>
                <c:pt idx="518">
                  <c:v>10.08.2021</c:v>
                </c:pt>
                <c:pt idx="519">
                  <c:v>11.08.2021</c:v>
                </c:pt>
                <c:pt idx="520">
                  <c:v>12.08.2021</c:v>
                </c:pt>
                <c:pt idx="521">
                  <c:v>13.08.2021</c:v>
                </c:pt>
                <c:pt idx="522">
                  <c:v>14.08.2021</c:v>
                </c:pt>
                <c:pt idx="523">
                  <c:v>15.08.2021</c:v>
                </c:pt>
                <c:pt idx="524">
                  <c:v>16.08.2021</c:v>
                </c:pt>
                <c:pt idx="525">
                  <c:v>17.08.2021</c:v>
                </c:pt>
                <c:pt idx="526">
                  <c:v>18.08.2021</c:v>
                </c:pt>
                <c:pt idx="527">
                  <c:v>19.08.2021</c:v>
                </c:pt>
                <c:pt idx="528">
                  <c:v>20.08.2021</c:v>
                </c:pt>
                <c:pt idx="529">
                  <c:v>21.08.2021</c:v>
                </c:pt>
                <c:pt idx="530">
                  <c:v>22.08.2021</c:v>
                </c:pt>
                <c:pt idx="531">
                  <c:v>23.08.2021</c:v>
                </c:pt>
                <c:pt idx="532">
                  <c:v>24.08.2021</c:v>
                </c:pt>
                <c:pt idx="533">
                  <c:v>25.08.2021</c:v>
                </c:pt>
                <c:pt idx="534">
                  <c:v>26.08.2021</c:v>
                </c:pt>
                <c:pt idx="535">
                  <c:v>27.08.2021</c:v>
                </c:pt>
                <c:pt idx="536">
                  <c:v>28.08.2021</c:v>
                </c:pt>
                <c:pt idx="537">
                  <c:v>29.08.2021</c:v>
                </c:pt>
                <c:pt idx="538">
                  <c:v>30.08.2021</c:v>
                </c:pt>
                <c:pt idx="539">
                  <c:v>31.08.2021</c:v>
                </c:pt>
                <c:pt idx="540">
                  <c:v>01.09.2021</c:v>
                </c:pt>
                <c:pt idx="541">
                  <c:v>02.09.2021</c:v>
                </c:pt>
                <c:pt idx="542">
                  <c:v>03.09.2021</c:v>
                </c:pt>
                <c:pt idx="543">
                  <c:v>04.09.2021</c:v>
                </c:pt>
                <c:pt idx="544">
                  <c:v>05.09.2021</c:v>
                </c:pt>
                <c:pt idx="545">
                  <c:v>06.09.2021</c:v>
                </c:pt>
                <c:pt idx="546">
                  <c:v>07.09.2021</c:v>
                </c:pt>
                <c:pt idx="547">
                  <c:v>08.09.2021</c:v>
                </c:pt>
                <c:pt idx="548">
                  <c:v>09.09.2021</c:v>
                </c:pt>
                <c:pt idx="549">
                  <c:v>10.09.2021</c:v>
                </c:pt>
                <c:pt idx="550">
                  <c:v>11.09.2021</c:v>
                </c:pt>
                <c:pt idx="551">
                  <c:v>12.09.2021</c:v>
                </c:pt>
                <c:pt idx="552">
                  <c:v>13.09.2021</c:v>
                </c:pt>
                <c:pt idx="553">
                  <c:v>14.09.2021</c:v>
                </c:pt>
                <c:pt idx="554">
                  <c:v>15.09.2021</c:v>
                </c:pt>
                <c:pt idx="555">
                  <c:v>16.09.2021</c:v>
                </c:pt>
                <c:pt idx="556">
                  <c:v>17.09.2021</c:v>
                </c:pt>
                <c:pt idx="557">
                  <c:v>18.09.2021</c:v>
                </c:pt>
                <c:pt idx="558">
                  <c:v>19.09.2021</c:v>
                </c:pt>
                <c:pt idx="559">
                  <c:v>20.09.2021</c:v>
                </c:pt>
                <c:pt idx="560">
                  <c:v>21.09.2021</c:v>
                </c:pt>
                <c:pt idx="561">
                  <c:v>22.09.2021</c:v>
                </c:pt>
                <c:pt idx="562">
                  <c:v>23.09.2021</c:v>
                </c:pt>
                <c:pt idx="563">
                  <c:v>24.09.2021</c:v>
                </c:pt>
                <c:pt idx="564">
                  <c:v>25.09.2021</c:v>
                </c:pt>
                <c:pt idx="565">
                  <c:v>26.09.2021</c:v>
                </c:pt>
                <c:pt idx="566">
                  <c:v>27.09.2021</c:v>
                </c:pt>
                <c:pt idx="567">
                  <c:v>28.09.2021</c:v>
                </c:pt>
                <c:pt idx="568">
                  <c:v>29.09.2021</c:v>
                </c:pt>
                <c:pt idx="569">
                  <c:v>30.09.2021</c:v>
                </c:pt>
                <c:pt idx="570">
                  <c:v>01.10.2021</c:v>
                </c:pt>
                <c:pt idx="571">
                  <c:v>02.10.2021</c:v>
                </c:pt>
                <c:pt idx="572">
                  <c:v>03.10.2021</c:v>
                </c:pt>
                <c:pt idx="573">
                  <c:v>04.10.2021</c:v>
                </c:pt>
                <c:pt idx="574">
                  <c:v>05.10.2021</c:v>
                </c:pt>
                <c:pt idx="575">
                  <c:v>06.10.2021</c:v>
                </c:pt>
                <c:pt idx="576">
                  <c:v>07.10.2021</c:v>
                </c:pt>
                <c:pt idx="577">
                  <c:v>08.10.2021</c:v>
                </c:pt>
                <c:pt idx="578">
                  <c:v>09.10.2021</c:v>
                </c:pt>
                <c:pt idx="579">
                  <c:v>10.10.2021</c:v>
                </c:pt>
                <c:pt idx="580">
                  <c:v>11.10.2021</c:v>
                </c:pt>
                <c:pt idx="581">
                  <c:v>12.10.2021</c:v>
                </c:pt>
                <c:pt idx="582">
                  <c:v>13.10.2021</c:v>
                </c:pt>
                <c:pt idx="583">
                  <c:v>14.10.2021</c:v>
                </c:pt>
                <c:pt idx="584">
                  <c:v>15.10.2021</c:v>
                </c:pt>
                <c:pt idx="585">
                  <c:v>16.10.2021</c:v>
                </c:pt>
                <c:pt idx="586">
                  <c:v>17.10.2021</c:v>
                </c:pt>
                <c:pt idx="587">
                  <c:v>18.10.2021</c:v>
                </c:pt>
                <c:pt idx="588">
                  <c:v>19.10.2021</c:v>
                </c:pt>
                <c:pt idx="589">
                  <c:v>20.10.2021</c:v>
                </c:pt>
                <c:pt idx="590">
                  <c:v>21.10.2021</c:v>
                </c:pt>
                <c:pt idx="591">
                  <c:v>22.10.2021</c:v>
                </c:pt>
                <c:pt idx="592">
                  <c:v>23.10.2021</c:v>
                </c:pt>
                <c:pt idx="593">
                  <c:v>24.10.2021</c:v>
                </c:pt>
                <c:pt idx="594">
                  <c:v>25.10.2021</c:v>
                </c:pt>
                <c:pt idx="595">
                  <c:v>26.10.2021</c:v>
                </c:pt>
                <c:pt idx="596">
                  <c:v>27.10.2021</c:v>
                </c:pt>
                <c:pt idx="597">
                  <c:v>28.10.2021</c:v>
                </c:pt>
                <c:pt idx="598">
                  <c:v>29.10.2021</c:v>
                </c:pt>
                <c:pt idx="599">
                  <c:v>30.10.2021</c:v>
                </c:pt>
                <c:pt idx="600">
                  <c:v>31.10.2021</c:v>
                </c:pt>
                <c:pt idx="601">
                  <c:v>01.10.2021</c:v>
                </c:pt>
                <c:pt idx="602">
                  <c:v>02.11.2021</c:v>
                </c:pt>
                <c:pt idx="603">
                  <c:v>03.11.2021</c:v>
                </c:pt>
                <c:pt idx="604">
                  <c:v>04.11.2021</c:v>
                </c:pt>
                <c:pt idx="605">
                  <c:v>05.11.2021</c:v>
                </c:pt>
                <c:pt idx="606">
                  <c:v>06.11.2021</c:v>
                </c:pt>
                <c:pt idx="607">
                  <c:v>07.11.2021</c:v>
                </c:pt>
                <c:pt idx="608">
                  <c:v>08.11.2021</c:v>
                </c:pt>
                <c:pt idx="609">
                  <c:v>09.11.2021</c:v>
                </c:pt>
                <c:pt idx="610">
                  <c:v>10.11.2021</c:v>
                </c:pt>
                <c:pt idx="611">
                  <c:v>11.11.2021</c:v>
                </c:pt>
                <c:pt idx="612">
                  <c:v>12.11.2021</c:v>
                </c:pt>
                <c:pt idx="613">
                  <c:v>13.11.2021</c:v>
                </c:pt>
                <c:pt idx="614">
                  <c:v>14.11.2021</c:v>
                </c:pt>
                <c:pt idx="615">
                  <c:v>15.11.2021</c:v>
                </c:pt>
                <c:pt idx="616">
                  <c:v>16.11.2021</c:v>
                </c:pt>
                <c:pt idx="617">
                  <c:v>17.11.2021</c:v>
                </c:pt>
                <c:pt idx="618">
                  <c:v>18.11.2021</c:v>
                </c:pt>
                <c:pt idx="619">
                  <c:v>19.11.2021</c:v>
                </c:pt>
                <c:pt idx="620">
                  <c:v>20.11.2021</c:v>
                </c:pt>
                <c:pt idx="621">
                  <c:v>21.11.2021</c:v>
                </c:pt>
                <c:pt idx="622">
                  <c:v>22.11.2021</c:v>
                </c:pt>
                <c:pt idx="623">
                  <c:v>23.11.2021</c:v>
                </c:pt>
                <c:pt idx="624">
                  <c:v>24.11.2021</c:v>
                </c:pt>
                <c:pt idx="625">
                  <c:v>25.11.2021</c:v>
                </c:pt>
                <c:pt idx="626">
                  <c:v>26.11.2021</c:v>
                </c:pt>
                <c:pt idx="627">
                  <c:v>27.11.2021</c:v>
                </c:pt>
                <c:pt idx="628">
                  <c:v>28.11.2021</c:v>
                </c:pt>
                <c:pt idx="629">
                  <c:v>29.11.2021</c:v>
                </c:pt>
              </c:strCache>
            </c:strRef>
          </c:cat>
          <c:val>
            <c:numRef>
              <c:f>Лист1!$B$3:$B$632</c:f>
              <c:numCache>
                <c:formatCode>General</c:formatCode>
                <c:ptCount val="630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13</c:v>
                </c:pt>
                <c:pt idx="10">
                  <c:v>17</c:v>
                </c:pt>
                <c:pt idx="11">
                  <c:v>14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24</c:v>
                </c:pt>
                <c:pt idx="16">
                  <c:v>28</c:v>
                </c:pt>
                <c:pt idx="17">
                  <c:v>22</c:v>
                </c:pt>
                <c:pt idx="18">
                  <c:v>32</c:v>
                </c:pt>
                <c:pt idx="19">
                  <c:v>32</c:v>
                </c:pt>
                <c:pt idx="20">
                  <c:v>35</c:v>
                </c:pt>
                <c:pt idx="21">
                  <c:v>55</c:v>
                </c:pt>
                <c:pt idx="22">
                  <c:v>70</c:v>
                </c:pt>
                <c:pt idx="23">
                  <c:v>82</c:v>
                </c:pt>
                <c:pt idx="24">
                  <c:v>86</c:v>
                </c:pt>
                <c:pt idx="25">
                  <c:v>161</c:v>
                </c:pt>
                <c:pt idx="26">
                  <c:v>112</c:v>
                </c:pt>
                <c:pt idx="27">
                  <c:v>101</c:v>
                </c:pt>
                <c:pt idx="28">
                  <c:v>91</c:v>
                </c:pt>
                <c:pt idx="29">
                  <c:v>118</c:v>
                </c:pt>
                <c:pt idx="30">
                  <c:v>115</c:v>
                </c:pt>
                <c:pt idx="31">
                  <c:v>149</c:v>
                </c:pt>
                <c:pt idx="32">
                  <c:v>122</c:v>
                </c:pt>
                <c:pt idx="33">
                  <c:v>102</c:v>
                </c:pt>
                <c:pt idx="34">
                  <c:v>50</c:v>
                </c:pt>
                <c:pt idx="35">
                  <c:v>171</c:v>
                </c:pt>
                <c:pt idx="36">
                  <c:v>115</c:v>
                </c:pt>
                <c:pt idx="37">
                  <c:v>105</c:v>
                </c:pt>
                <c:pt idx="38">
                  <c:v>110</c:v>
                </c:pt>
                <c:pt idx="39">
                  <c:v>114</c:v>
                </c:pt>
                <c:pt idx="40">
                  <c:v>145</c:v>
                </c:pt>
                <c:pt idx="41">
                  <c:v>76</c:v>
                </c:pt>
                <c:pt idx="42">
                  <c:v>66</c:v>
                </c:pt>
                <c:pt idx="43">
                  <c:v>164</c:v>
                </c:pt>
                <c:pt idx="44">
                  <c:v>148</c:v>
                </c:pt>
                <c:pt idx="45">
                  <c:v>184</c:v>
                </c:pt>
                <c:pt idx="46">
                  <c:v>194</c:v>
                </c:pt>
                <c:pt idx="47">
                  <c:v>104</c:v>
                </c:pt>
                <c:pt idx="48">
                  <c:v>73</c:v>
                </c:pt>
                <c:pt idx="49">
                  <c:v>157</c:v>
                </c:pt>
                <c:pt idx="50">
                  <c:v>133</c:v>
                </c:pt>
                <c:pt idx="51">
                  <c:v>126</c:v>
                </c:pt>
                <c:pt idx="52">
                  <c:v>83</c:v>
                </c:pt>
                <c:pt idx="53">
                  <c:v>72</c:v>
                </c:pt>
                <c:pt idx="54">
                  <c:v>69</c:v>
                </c:pt>
                <c:pt idx="55">
                  <c:v>127</c:v>
                </c:pt>
                <c:pt idx="56">
                  <c:v>115</c:v>
                </c:pt>
                <c:pt idx="57">
                  <c:v>113</c:v>
                </c:pt>
                <c:pt idx="58">
                  <c:v>129</c:v>
                </c:pt>
                <c:pt idx="59">
                  <c:v>123</c:v>
                </c:pt>
                <c:pt idx="60">
                  <c:v>139</c:v>
                </c:pt>
                <c:pt idx="61">
                  <c:v>60</c:v>
                </c:pt>
                <c:pt idx="62">
                  <c:v>68</c:v>
                </c:pt>
                <c:pt idx="63">
                  <c:v>159</c:v>
                </c:pt>
                <c:pt idx="64">
                  <c:v>252</c:v>
                </c:pt>
                <c:pt idx="65">
                  <c:v>147</c:v>
                </c:pt>
                <c:pt idx="66">
                  <c:v>192</c:v>
                </c:pt>
                <c:pt idx="67">
                  <c:v>189</c:v>
                </c:pt>
                <c:pt idx="68">
                  <c:v>126</c:v>
                </c:pt>
                <c:pt idx="69">
                  <c:v>78</c:v>
                </c:pt>
                <c:pt idx="70">
                  <c:v>202</c:v>
                </c:pt>
                <c:pt idx="71">
                  <c:v>213</c:v>
                </c:pt>
                <c:pt idx="72">
                  <c:v>151</c:v>
                </c:pt>
                <c:pt idx="73">
                  <c:v>143</c:v>
                </c:pt>
                <c:pt idx="74">
                  <c:v>147</c:v>
                </c:pt>
                <c:pt idx="75">
                  <c:v>99</c:v>
                </c:pt>
                <c:pt idx="76">
                  <c:v>54</c:v>
                </c:pt>
                <c:pt idx="77">
                  <c:v>158</c:v>
                </c:pt>
                <c:pt idx="78">
                  <c:v>232</c:v>
                </c:pt>
                <c:pt idx="79">
                  <c:v>188</c:v>
                </c:pt>
                <c:pt idx="80">
                  <c:v>171</c:v>
                </c:pt>
                <c:pt idx="81">
                  <c:v>202</c:v>
                </c:pt>
                <c:pt idx="82">
                  <c:v>153</c:v>
                </c:pt>
                <c:pt idx="83">
                  <c:v>109</c:v>
                </c:pt>
                <c:pt idx="84">
                  <c:v>188</c:v>
                </c:pt>
                <c:pt idx="85">
                  <c:v>247</c:v>
                </c:pt>
                <c:pt idx="86">
                  <c:v>223</c:v>
                </c:pt>
                <c:pt idx="87">
                  <c:v>229</c:v>
                </c:pt>
                <c:pt idx="88">
                  <c:v>264</c:v>
                </c:pt>
                <c:pt idx="89">
                  <c:v>189</c:v>
                </c:pt>
                <c:pt idx="90">
                  <c:v>107</c:v>
                </c:pt>
                <c:pt idx="91">
                  <c:v>218</c:v>
                </c:pt>
                <c:pt idx="92">
                  <c:v>296</c:v>
                </c:pt>
                <c:pt idx="93">
                  <c:v>406</c:v>
                </c:pt>
                <c:pt idx="94">
                  <c:v>366</c:v>
                </c:pt>
                <c:pt idx="95">
                  <c:v>366</c:v>
                </c:pt>
                <c:pt idx="96">
                  <c:v>281</c:v>
                </c:pt>
                <c:pt idx="97">
                  <c:v>139</c:v>
                </c:pt>
                <c:pt idx="98">
                  <c:v>375</c:v>
                </c:pt>
                <c:pt idx="99">
                  <c:v>478</c:v>
                </c:pt>
                <c:pt idx="100">
                  <c:v>374</c:v>
                </c:pt>
                <c:pt idx="101">
                  <c:v>450</c:v>
                </c:pt>
                <c:pt idx="102">
                  <c:v>397</c:v>
                </c:pt>
                <c:pt idx="103">
                  <c:v>247</c:v>
                </c:pt>
                <c:pt idx="104">
                  <c:v>163</c:v>
                </c:pt>
                <c:pt idx="105">
                  <c:v>351</c:v>
                </c:pt>
                <c:pt idx="106">
                  <c:v>364</c:v>
                </c:pt>
                <c:pt idx="107">
                  <c:v>375</c:v>
                </c:pt>
                <c:pt idx="108">
                  <c:v>323</c:v>
                </c:pt>
                <c:pt idx="109">
                  <c:v>304</c:v>
                </c:pt>
                <c:pt idx="110">
                  <c:v>170</c:v>
                </c:pt>
                <c:pt idx="111">
                  <c:v>107</c:v>
                </c:pt>
                <c:pt idx="112">
                  <c:v>256</c:v>
                </c:pt>
                <c:pt idx="113">
                  <c:v>285</c:v>
                </c:pt>
                <c:pt idx="114">
                  <c:v>252</c:v>
                </c:pt>
                <c:pt idx="115">
                  <c:v>295</c:v>
                </c:pt>
                <c:pt idx="116">
                  <c:v>227</c:v>
                </c:pt>
                <c:pt idx="117">
                  <c:v>142</c:v>
                </c:pt>
                <c:pt idx="118">
                  <c:v>92</c:v>
                </c:pt>
                <c:pt idx="119">
                  <c:v>235</c:v>
                </c:pt>
                <c:pt idx="120">
                  <c:v>330</c:v>
                </c:pt>
                <c:pt idx="121">
                  <c:v>195</c:v>
                </c:pt>
                <c:pt idx="122">
                  <c:v>258</c:v>
                </c:pt>
                <c:pt idx="123">
                  <c:v>284</c:v>
                </c:pt>
                <c:pt idx="124">
                  <c:v>174</c:v>
                </c:pt>
                <c:pt idx="125">
                  <c:v>57</c:v>
                </c:pt>
                <c:pt idx="126">
                  <c:v>269</c:v>
                </c:pt>
                <c:pt idx="127">
                  <c:v>332</c:v>
                </c:pt>
                <c:pt idx="128">
                  <c:v>224</c:v>
                </c:pt>
                <c:pt idx="129">
                  <c:v>230</c:v>
                </c:pt>
                <c:pt idx="130">
                  <c:v>300</c:v>
                </c:pt>
                <c:pt idx="131">
                  <c:v>186</c:v>
                </c:pt>
                <c:pt idx="132">
                  <c:v>135</c:v>
                </c:pt>
                <c:pt idx="133">
                  <c:v>327</c:v>
                </c:pt>
                <c:pt idx="134">
                  <c:v>356</c:v>
                </c:pt>
                <c:pt idx="135">
                  <c:v>307</c:v>
                </c:pt>
                <c:pt idx="136">
                  <c:v>378</c:v>
                </c:pt>
                <c:pt idx="137">
                  <c:v>345</c:v>
                </c:pt>
                <c:pt idx="138">
                  <c:v>206</c:v>
                </c:pt>
                <c:pt idx="139">
                  <c:v>120</c:v>
                </c:pt>
                <c:pt idx="140">
                  <c:v>367</c:v>
                </c:pt>
                <c:pt idx="141">
                  <c:v>426</c:v>
                </c:pt>
                <c:pt idx="142">
                  <c:v>396</c:v>
                </c:pt>
                <c:pt idx="143">
                  <c:v>390</c:v>
                </c:pt>
                <c:pt idx="144">
                  <c:v>383</c:v>
                </c:pt>
                <c:pt idx="145">
                  <c:v>249</c:v>
                </c:pt>
                <c:pt idx="146">
                  <c:v>120</c:v>
                </c:pt>
                <c:pt idx="147">
                  <c:v>332</c:v>
                </c:pt>
                <c:pt idx="148">
                  <c:v>408</c:v>
                </c:pt>
                <c:pt idx="149">
                  <c:v>406</c:v>
                </c:pt>
                <c:pt idx="150">
                  <c:v>362</c:v>
                </c:pt>
                <c:pt idx="151">
                  <c:v>453</c:v>
                </c:pt>
                <c:pt idx="152">
                  <c:v>217</c:v>
                </c:pt>
                <c:pt idx="153">
                  <c:v>181</c:v>
                </c:pt>
                <c:pt idx="154">
                  <c:v>382</c:v>
                </c:pt>
                <c:pt idx="155">
                  <c:v>474</c:v>
                </c:pt>
                <c:pt idx="156">
                  <c:v>390</c:v>
                </c:pt>
                <c:pt idx="157">
                  <c:v>396</c:v>
                </c:pt>
                <c:pt idx="158">
                  <c:v>422</c:v>
                </c:pt>
                <c:pt idx="159">
                  <c:v>278</c:v>
                </c:pt>
                <c:pt idx="160">
                  <c:v>194</c:v>
                </c:pt>
                <c:pt idx="161">
                  <c:v>412</c:v>
                </c:pt>
                <c:pt idx="162">
                  <c:v>626</c:v>
                </c:pt>
                <c:pt idx="163">
                  <c:v>522</c:v>
                </c:pt>
                <c:pt idx="164">
                  <c:v>547</c:v>
                </c:pt>
                <c:pt idx="165">
                  <c:v>588</c:v>
                </c:pt>
                <c:pt idx="166">
                  <c:v>406</c:v>
                </c:pt>
                <c:pt idx="167">
                  <c:v>350</c:v>
                </c:pt>
                <c:pt idx="168">
                  <c:v>530</c:v>
                </c:pt>
                <c:pt idx="169">
                  <c:v>624</c:v>
                </c:pt>
                <c:pt idx="170">
                  <c:v>564</c:v>
                </c:pt>
                <c:pt idx="171">
                  <c:v>358</c:v>
                </c:pt>
                <c:pt idx="172">
                  <c:v>500</c:v>
                </c:pt>
                <c:pt idx="173">
                  <c:v>296</c:v>
                </c:pt>
                <c:pt idx="174">
                  <c:v>220</c:v>
                </c:pt>
                <c:pt idx="175">
                  <c:v>288</c:v>
                </c:pt>
                <c:pt idx="176">
                  <c:v>532</c:v>
                </c:pt>
                <c:pt idx="177">
                  <c:v>632</c:v>
                </c:pt>
                <c:pt idx="178">
                  <c:v>534</c:v>
                </c:pt>
                <c:pt idx="179">
                  <c:v>567</c:v>
                </c:pt>
                <c:pt idx="180">
                  <c:v>324</c:v>
                </c:pt>
                <c:pt idx="181">
                  <c:v>258</c:v>
                </c:pt>
                <c:pt idx="182">
                  <c:v>501</c:v>
                </c:pt>
                <c:pt idx="183">
                  <c:v>588</c:v>
                </c:pt>
                <c:pt idx="184">
                  <c:v>560</c:v>
                </c:pt>
                <c:pt idx="185">
                  <c:v>479</c:v>
                </c:pt>
                <c:pt idx="186">
                  <c:v>531</c:v>
                </c:pt>
                <c:pt idx="187">
                  <c:v>264</c:v>
                </c:pt>
                <c:pt idx="188">
                  <c:v>229</c:v>
                </c:pt>
                <c:pt idx="189">
                  <c:v>527</c:v>
                </c:pt>
                <c:pt idx="190">
                  <c:v>627</c:v>
                </c:pt>
                <c:pt idx="191">
                  <c:v>622</c:v>
                </c:pt>
                <c:pt idx="192">
                  <c:v>665</c:v>
                </c:pt>
                <c:pt idx="193">
                  <c:v>688</c:v>
                </c:pt>
                <c:pt idx="194">
                  <c:v>260</c:v>
                </c:pt>
                <c:pt idx="195">
                  <c:v>200</c:v>
                </c:pt>
                <c:pt idx="196">
                  <c:v>650</c:v>
                </c:pt>
                <c:pt idx="197">
                  <c:v>786</c:v>
                </c:pt>
                <c:pt idx="198">
                  <c:v>721</c:v>
                </c:pt>
                <c:pt idx="199">
                  <c:v>713</c:v>
                </c:pt>
                <c:pt idx="200">
                  <c:v>868</c:v>
                </c:pt>
                <c:pt idx="201">
                  <c:v>341</c:v>
                </c:pt>
                <c:pt idx="202">
                  <c:v>319</c:v>
                </c:pt>
                <c:pt idx="203">
                  <c:v>835</c:v>
                </c:pt>
                <c:pt idx="204">
                  <c:v>1013</c:v>
                </c:pt>
                <c:pt idx="205">
                  <c:v>1022</c:v>
                </c:pt>
                <c:pt idx="206">
                  <c:v>952</c:v>
                </c:pt>
                <c:pt idx="207">
                  <c:v>872</c:v>
                </c:pt>
                <c:pt idx="208">
                  <c:v>691</c:v>
                </c:pt>
                <c:pt idx="209">
                  <c:v>322</c:v>
                </c:pt>
                <c:pt idx="210">
                  <c:v>831</c:v>
                </c:pt>
                <c:pt idx="211">
                  <c:v>1062</c:v>
                </c:pt>
                <c:pt idx="212">
                  <c:v>1121</c:v>
                </c:pt>
                <c:pt idx="213">
                  <c:v>918</c:v>
                </c:pt>
                <c:pt idx="214">
                  <c:v>929</c:v>
                </c:pt>
                <c:pt idx="215">
                  <c:v>389</c:v>
                </c:pt>
                <c:pt idx="216">
                  <c:v>467</c:v>
                </c:pt>
                <c:pt idx="217">
                  <c:v>657</c:v>
                </c:pt>
                <c:pt idx="218">
                  <c:v>1149</c:v>
                </c:pt>
                <c:pt idx="219">
                  <c:v>652</c:v>
                </c:pt>
                <c:pt idx="220">
                  <c:v>784</c:v>
                </c:pt>
                <c:pt idx="221">
                  <c:v>792</c:v>
                </c:pt>
                <c:pt idx="222">
                  <c:v>398</c:v>
                </c:pt>
                <c:pt idx="223">
                  <c:v>252</c:v>
                </c:pt>
                <c:pt idx="224">
                  <c:v>656</c:v>
                </c:pt>
                <c:pt idx="225">
                  <c:v>833</c:v>
                </c:pt>
                <c:pt idx="226">
                  <c:v>777</c:v>
                </c:pt>
                <c:pt idx="227">
                  <c:v>688</c:v>
                </c:pt>
                <c:pt idx="228">
                  <c:v>833</c:v>
                </c:pt>
                <c:pt idx="229">
                  <c:v>414</c:v>
                </c:pt>
                <c:pt idx="230">
                  <c:v>308</c:v>
                </c:pt>
                <c:pt idx="231">
                  <c:v>649</c:v>
                </c:pt>
                <c:pt idx="232">
                  <c:v>861</c:v>
                </c:pt>
                <c:pt idx="233">
                  <c:v>912</c:v>
                </c:pt>
                <c:pt idx="234">
                  <c:v>968</c:v>
                </c:pt>
                <c:pt idx="235">
                  <c:v>839</c:v>
                </c:pt>
                <c:pt idx="236">
                  <c:v>542</c:v>
                </c:pt>
                <c:pt idx="237">
                  <c:v>195</c:v>
                </c:pt>
                <c:pt idx="238">
                  <c:v>710</c:v>
                </c:pt>
                <c:pt idx="239">
                  <c:v>1020</c:v>
                </c:pt>
                <c:pt idx="240">
                  <c:v>1059</c:v>
                </c:pt>
                <c:pt idx="241">
                  <c:v>935</c:v>
                </c:pt>
                <c:pt idx="242">
                  <c:v>1174</c:v>
                </c:pt>
                <c:pt idx="243">
                  <c:v>671</c:v>
                </c:pt>
                <c:pt idx="244">
                  <c:v>331</c:v>
                </c:pt>
                <c:pt idx="245">
                  <c:v>915</c:v>
                </c:pt>
                <c:pt idx="246">
                  <c:v>1115</c:v>
                </c:pt>
                <c:pt idx="247">
                  <c:v>1331</c:v>
                </c:pt>
                <c:pt idx="248">
                  <c:v>1323</c:v>
                </c:pt>
                <c:pt idx="249">
                  <c:v>1411</c:v>
                </c:pt>
                <c:pt idx="250">
                  <c:v>507</c:v>
                </c:pt>
                <c:pt idx="251">
                  <c:v>564</c:v>
                </c:pt>
                <c:pt idx="252">
                  <c:v>1069</c:v>
                </c:pt>
                <c:pt idx="253">
                  <c:v>1607</c:v>
                </c:pt>
                <c:pt idx="254">
                  <c:v>1442</c:v>
                </c:pt>
                <c:pt idx="255">
                  <c:v>1422</c:v>
                </c:pt>
                <c:pt idx="256">
                  <c:v>1306</c:v>
                </c:pt>
                <c:pt idx="257">
                  <c:v>1252</c:v>
                </c:pt>
                <c:pt idx="258">
                  <c:v>477</c:v>
                </c:pt>
                <c:pt idx="259">
                  <c:v>1215</c:v>
                </c:pt>
                <c:pt idx="260">
                  <c:v>1570</c:v>
                </c:pt>
                <c:pt idx="261">
                  <c:v>1691</c:v>
                </c:pt>
                <c:pt idx="262">
                  <c:v>1246</c:v>
                </c:pt>
                <c:pt idx="263">
                  <c:v>1712</c:v>
                </c:pt>
                <c:pt idx="264">
                  <c:v>1165</c:v>
                </c:pt>
                <c:pt idx="265">
                  <c:v>347</c:v>
                </c:pt>
                <c:pt idx="266">
                  <c:v>1499</c:v>
                </c:pt>
                <c:pt idx="267">
                  <c:v>1717</c:v>
                </c:pt>
                <c:pt idx="268">
                  <c:v>1727</c:v>
                </c:pt>
                <c:pt idx="269">
                  <c:v>1522</c:v>
                </c:pt>
                <c:pt idx="270">
                  <c:v>1728</c:v>
                </c:pt>
                <c:pt idx="271">
                  <c:v>808</c:v>
                </c:pt>
                <c:pt idx="272">
                  <c:v>1130</c:v>
                </c:pt>
                <c:pt idx="273">
                  <c:v>1709</c:v>
                </c:pt>
                <c:pt idx="274">
                  <c:v>1766</c:v>
                </c:pt>
                <c:pt idx="275">
                  <c:v>1715</c:v>
                </c:pt>
                <c:pt idx="276">
                  <c:v>1579</c:v>
                </c:pt>
                <c:pt idx="277">
                  <c:v>1459</c:v>
                </c:pt>
                <c:pt idx="278">
                  <c:v>795</c:v>
                </c:pt>
                <c:pt idx="279">
                  <c:v>735</c:v>
                </c:pt>
                <c:pt idx="280">
                  <c:v>1403</c:v>
                </c:pt>
                <c:pt idx="281">
                  <c:v>1673</c:v>
                </c:pt>
                <c:pt idx="282">
                  <c:v>1590</c:v>
                </c:pt>
                <c:pt idx="283">
                  <c:v>1441</c:v>
                </c:pt>
                <c:pt idx="284">
                  <c:v>1218</c:v>
                </c:pt>
                <c:pt idx="285">
                  <c:v>629</c:v>
                </c:pt>
                <c:pt idx="286">
                  <c:v>703</c:v>
                </c:pt>
                <c:pt idx="287">
                  <c:v>1021</c:v>
                </c:pt>
                <c:pt idx="288">
                  <c:v>1282</c:v>
                </c:pt>
                <c:pt idx="289">
                  <c:v>1222</c:v>
                </c:pt>
                <c:pt idx="290">
                  <c:v>815</c:v>
                </c:pt>
                <c:pt idx="291">
                  <c:v>746</c:v>
                </c:pt>
                <c:pt idx="292">
                  <c:v>359</c:v>
                </c:pt>
                <c:pt idx="293">
                  <c:v>569</c:v>
                </c:pt>
                <c:pt idx="294">
                  <c:v>927</c:v>
                </c:pt>
                <c:pt idx="295">
                  <c:v>990</c:v>
                </c:pt>
                <c:pt idx="296">
                  <c:v>977</c:v>
                </c:pt>
                <c:pt idx="297">
                  <c:v>440</c:v>
                </c:pt>
                <c:pt idx="298">
                  <c:v>436</c:v>
                </c:pt>
                <c:pt idx="299">
                  <c:v>179</c:v>
                </c:pt>
                <c:pt idx="300">
                  <c:v>436</c:v>
                </c:pt>
                <c:pt idx="301">
                  <c:v>612</c:v>
                </c:pt>
                <c:pt idx="302">
                  <c:v>950</c:v>
                </c:pt>
                <c:pt idx="303">
                  <c:v>423</c:v>
                </c:pt>
                <c:pt idx="304">
                  <c:v>375</c:v>
                </c:pt>
                <c:pt idx="305">
                  <c:v>424</c:v>
                </c:pt>
                <c:pt idx="306">
                  <c:v>298</c:v>
                </c:pt>
                <c:pt idx="307">
                  <c:v>271</c:v>
                </c:pt>
                <c:pt idx="308">
                  <c:v>476</c:v>
                </c:pt>
                <c:pt idx="309">
                  <c:v>808</c:v>
                </c:pt>
                <c:pt idx="310">
                  <c:v>741</c:v>
                </c:pt>
                <c:pt idx="311">
                  <c:v>576</c:v>
                </c:pt>
                <c:pt idx="312">
                  <c:v>377</c:v>
                </c:pt>
                <c:pt idx="313">
                  <c:v>214</c:v>
                </c:pt>
                <c:pt idx="314">
                  <c:v>258</c:v>
                </c:pt>
                <c:pt idx="315">
                  <c:v>394</c:v>
                </c:pt>
                <c:pt idx="316">
                  <c:v>612</c:v>
                </c:pt>
                <c:pt idx="317">
                  <c:v>670</c:v>
                </c:pt>
                <c:pt idx="318">
                  <c:v>514</c:v>
                </c:pt>
                <c:pt idx="319">
                  <c:v>635</c:v>
                </c:pt>
                <c:pt idx="320">
                  <c:v>265</c:v>
                </c:pt>
                <c:pt idx="321">
                  <c:v>224</c:v>
                </c:pt>
                <c:pt idx="322">
                  <c:v>546</c:v>
                </c:pt>
                <c:pt idx="323">
                  <c:v>654</c:v>
                </c:pt>
                <c:pt idx="324">
                  <c:v>683</c:v>
                </c:pt>
                <c:pt idx="325">
                  <c:v>551</c:v>
                </c:pt>
                <c:pt idx="326">
                  <c:v>653</c:v>
                </c:pt>
                <c:pt idx="327">
                  <c:v>291</c:v>
                </c:pt>
                <c:pt idx="328">
                  <c:v>282</c:v>
                </c:pt>
                <c:pt idx="329">
                  <c:v>639</c:v>
                </c:pt>
                <c:pt idx="330">
                  <c:v>917</c:v>
                </c:pt>
                <c:pt idx="331">
                  <c:v>982</c:v>
                </c:pt>
                <c:pt idx="332">
                  <c:v>776</c:v>
                </c:pt>
                <c:pt idx="333">
                  <c:v>843</c:v>
                </c:pt>
                <c:pt idx="334">
                  <c:v>326</c:v>
                </c:pt>
                <c:pt idx="335">
                  <c:v>289</c:v>
                </c:pt>
                <c:pt idx="336">
                  <c:v>805</c:v>
                </c:pt>
                <c:pt idx="337">
                  <c:v>890</c:v>
                </c:pt>
                <c:pt idx="338">
                  <c:v>993</c:v>
                </c:pt>
                <c:pt idx="339">
                  <c:v>1280</c:v>
                </c:pt>
                <c:pt idx="340">
                  <c:v>979</c:v>
                </c:pt>
                <c:pt idx="341">
                  <c:v>281</c:v>
                </c:pt>
                <c:pt idx="342">
                  <c:v>363</c:v>
                </c:pt>
                <c:pt idx="343">
                  <c:v>965</c:v>
                </c:pt>
                <c:pt idx="344">
                  <c:v>1301</c:v>
                </c:pt>
                <c:pt idx="345">
                  <c:v>1340</c:v>
                </c:pt>
                <c:pt idx="346">
                  <c:v>1028</c:v>
                </c:pt>
                <c:pt idx="347">
                  <c:v>1062</c:v>
                </c:pt>
                <c:pt idx="348">
                  <c:v>507</c:v>
                </c:pt>
                <c:pt idx="349">
                  <c:v>655</c:v>
                </c:pt>
                <c:pt idx="350">
                  <c:v>1133</c:v>
                </c:pt>
                <c:pt idx="351">
                  <c:v>1610</c:v>
                </c:pt>
                <c:pt idx="352">
                  <c:v>1736</c:v>
                </c:pt>
                <c:pt idx="353">
                  <c:v>1452</c:v>
                </c:pt>
                <c:pt idx="354">
                  <c:v>1518</c:v>
                </c:pt>
                <c:pt idx="355">
                  <c:v>597</c:v>
                </c:pt>
                <c:pt idx="356">
                  <c:v>994</c:v>
                </c:pt>
                <c:pt idx="357">
                  <c:v>1400</c:v>
                </c:pt>
                <c:pt idx="358">
                  <c:v>1550</c:v>
                </c:pt>
                <c:pt idx="359">
                  <c:v>1800</c:v>
                </c:pt>
                <c:pt idx="360">
                  <c:v>1788</c:v>
                </c:pt>
                <c:pt idx="361">
                  <c:v>1620</c:v>
                </c:pt>
                <c:pt idx="362">
                  <c:v>647</c:v>
                </c:pt>
                <c:pt idx="363">
                  <c:v>350</c:v>
                </c:pt>
                <c:pt idx="364">
                  <c:v>873</c:v>
                </c:pt>
                <c:pt idx="365">
                  <c:v>1753</c:v>
                </c:pt>
                <c:pt idx="366">
                  <c:v>1896</c:v>
                </c:pt>
                <c:pt idx="367">
                  <c:v>1785</c:v>
                </c:pt>
                <c:pt idx="368">
                  <c:v>1801</c:v>
                </c:pt>
                <c:pt idx="369">
                  <c:v>785</c:v>
                </c:pt>
                <c:pt idx="370">
                  <c:v>861</c:v>
                </c:pt>
                <c:pt idx="371">
                  <c:v>1688</c:v>
                </c:pt>
                <c:pt idx="372">
                  <c:v>1916</c:v>
                </c:pt>
                <c:pt idx="373">
                  <c:v>1797</c:v>
                </c:pt>
                <c:pt idx="374">
                  <c:v>1843</c:v>
                </c:pt>
                <c:pt idx="375">
                  <c:v>1635</c:v>
                </c:pt>
                <c:pt idx="376">
                  <c:v>831</c:v>
                </c:pt>
                <c:pt idx="377">
                  <c:v>1060</c:v>
                </c:pt>
                <c:pt idx="378">
                  <c:v>1691</c:v>
                </c:pt>
                <c:pt idx="379">
                  <c:v>2273</c:v>
                </c:pt>
                <c:pt idx="380">
                  <c:v>2132</c:v>
                </c:pt>
                <c:pt idx="381">
                  <c:v>1866</c:v>
                </c:pt>
                <c:pt idx="382">
                  <c:v>1674</c:v>
                </c:pt>
                <c:pt idx="383">
                  <c:v>861</c:v>
                </c:pt>
                <c:pt idx="384">
                  <c:v>932</c:v>
                </c:pt>
                <c:pt idx="385">
                  <c:v>917</c:v>
                </c:pt>
                <c:pt idx="386">
                  <c:v>1871</c:v>
                </c:pt>
                <c:pt idx="387">
                  <c:v>1515</c:v>
                </c:pt>
                <c:pt idx="388">
                  <c:v>1380</c:v>
                </c:pt>
                <c:pt idx="389">
                  <c:v>1258</c:v>
                </c:pt>
                <c:pt idx="390">
                  <c:v>693</c:v>
                </c:pt>
                <c:pt idx="391">
                  <c:v>703</c:v>
                </c:pt>
                <c:pt idx="392">
                  <c:v>773</c:v>
                </c:pt>
                <c:pt idx="393">
                  <c:v>1155</c:v>
                </c:pt>
                <c:pt idx="394">
                  <c:v>1428</c:v>
                </c:pt>
                <c:pt idx="395">
                  <c:v>910</c:v>
                </c:pt>
                <c:pt idx="396">
                  <c:v>830</c:v>
                </c:pt>
                <c:pt idx="397">
                  <c:v>331</c:v>
                </c:pt>
                <c:pt idx="398">
                  <c:v>603</c:v>
                </c:pt>
                <c:pt idx="399">
                  <c:v>544</c:v>
                </c:pt>
                <c:pt idx="400">
                  <c:v>1001</c:v>
                </c:pt>
                <c:pt idx="401">
                  <c:v>812</c:v>
                </c:pt>
                <c:pt idx="402">
                  <c:v>689</c:v>
                </c:pt>
                <c:pt idx="403">
                  <c:v>628</c:v>
                </c:pt>
                <c:pt idx="404">
                  <c:v>403</c:v>
                </c:pt>
                <c:pt idx="405">
                  <c:v>341</c:v>
                </c:pt>
                <c:pt idx="406">
                  <c:v>453</c:v>
                </c:pt>
                <c:pt idx="407">
                  <c:v>700</c:v>
                </c:pt>
                <c:pt idx="408">
                  <c:v>618</c:v>
                </c:pt>
                <c:pt idx="409">
                  <c:v>509</c:v>
                </c:pt>
                <c:pt idx="410">
                  <c:v>380</c:v>
                </c:pt>
                <c:pt idx="411">
                  <c:v>241</c:v>
                </c:pt>
                <c:pt idx="412">
                  <c:v>246</c:v>
                </c:pt>
                <c:pt idx="413">
                  <c:v>329</c:v>
                </c:pt>
                <c:pt idx="414">
                  <c:v>424</c:v>
                </c:pt>
                <c:pt idx="415">
                  <c:v>370</c:v>
                </c:pt>
                <c:pt idx="416">
                  <c:v>329</c:v>
                </c:pt>
                <c:pt idx="417">
                  <c:v>323</c:v>
                </c:pt>
                <c:pt idx="418">
                  <c:v>175</c:v>
                </c:pt>
                <c:pt idx="419">
                  <c:v>43</c:v>
                </c:pt>
                <c:pt idx="420">
                  <c:v>126</c:v>
                </c:pt>
                <c:pt idx="421">
                  <c:v>316</c:v>
                </c:pt>
                <c:pt idx="422">
                  <c:v>333</c:v>
                </c:pt>
                <c:pt idx="423">
                  <c:v>260</c:v>
                </c:pt>
                <c:pt idx="424">
                  <c:v>191</c:v>
                </c:pt>
                <c:pt idx="425">
                  <c:v>145</c:v>
                </c:pt>
                <c:pt idx="426">
                  <c:v>49</c:v>
                </c:pt>
                <c:pt idx="427">
                  <c:v>151</c:v>
                </c:pt>
                <c:pt idx="428">
                  <c:v>224</c:v>
                </c:pt>
                <c:pt idx="429">
                  <c:v>213</c:v>
                </c:pt>
                <c:pt idx="430">
                  <c:v>181</c:v>
                </c:pt>
                <c:pt idx="431">
                  <c:v>169</c:v>
                </c:pt>
                <c:pt idx="432">
                  <c:v>109</c:v>
                </c:pt>
                <c:pt idx="433">
                  <c:v>109</c:v>
                </c:pt>
                <c:pt idx="434">
                  <c:v>121</c:v>
                </c:pt>
                <c:pt idx="435">
                  <c:v>138</c:v>
                </c:pt>
                <c:pt idx="436">
                  <c:v>166</c:v>
                </c:pt>
                <c:pt idx="437">
                  <c:v>120</c:v>
                </c:pt>
                <c:pt idx="438">
                  <c:v>102</c:v>
                </c:pt>
                <c:pt idx="439">
                  <c:v>75</c:v>
                </c:pt>
                <c:pt idx="440">
                  <c:v>65</c:v>
                </c:pt>
                <c:pt idx="441">
                  <c:v>73</c:v>
                </c:pt>
                <c:pt idx="442">
                  <c:v>94</c:v>
                </c:pt>
                <c:pt idx="443">
                  <c:v>77</c:v>
                </c:pt>
                <c:pt idx="444">
                  <c:v>75</c:v>
                </c:pt>
                <c:pt idx="445">
                  <c:v>45</c:v>
                </c:pt>
                <c:pt idx="446">
                  <c:v>40</c:v>
                </c:pt>
                <c:pt idx="447">
                  <c:v>41</c:v>
                </c:pt>
                <c:pt idx="448">
                  <c:v>55</c:v>
                </c:pt>
                <c:pt idx="449">
                  <c:v>44</c:v>
                </c:pt>
                <c:pt idx="450">
                  <c:v>69</c:v>
                </c:pt>
                <c:pt idx="451">
                  <c:v>48</c:v>
                </c:pt>
                <c:pt idx="452">
                  <c:v>30</c:v>
                </c:pt>
                <c:pt idx="453">
                  <c:v>21</c:v>
                </c:pt>
                <c:pt idx="454">
                  <c:v>48</c:v>
                </c:pt>
                <c:pt idx="455">
                  <c:v>40</c:v>
                </c:pt>
                <c:pt idx="456">
                  <c:v>60</c:v>
                </c:pt>
                <c:pt idx="457">
                  <c:v>60</c:v>
                </c:pt>
                <c:pt idx="458">
                  <c:v>54</c:v>
                </c:pt>
                <c:pt idx="459">
                  <c:v>43</c:v>
                </c:pt>
                <c:pt idx="460">
                  <c:v>39</c:v>
                </c:pt>
                <c:pt idx="461">
                  <c:v>33</c:v>
                </c:pt>
                <c:pt idx="462">
                  <c:v>48</c:v>
                </c:pt>
                <c:pt idx="463">
                  <c:v>59</c:v>
                </c:pt>
                <c:pt idx="464">
                  <c:v>57</c:v>
                </c:pt>
                <c:pt idx="465">
                  <c:v>60</c:v>
                </c:pt>
                <c:pt idx="466">
                  <c:v>49</c:v>
                </c:pt>
                <c:pt idx="467">
                  <c:v>37</c:v>
                </c:pt>
                <c:pt idx="468">
                  <c:v>47</c:v>
                </c:pt>
                <c:pt idx="469">
                  <c:v>45</c:v>
                </c:pt>
                <c:pt idx="470">
                  <c:v>92</c:v>
                </c:pt>
                <c:pt idx="471">
                  <c:v>63</c:v>
                </c:pt>
                <c:pt idx="472">
                  <c:v>88</c:v>
                </c:pt>
                <c:pt idx="473">
                  <c:v>52</c:v>
                </c:pt>
                <c:pt idx="474">
                  <c:v>32</c:v>
                </c:pt>
                <c:pt idx="475">
                  <c:v>55</c:v>
                </c:pt>
                <c:pt idx="476">
                  <c:v>55</c:v>
                </c:pt>
                <c:pt idx="477">
                  <c:v>65</c:v>
                </c:pt>
                <c:pt idx="478">
                  <c:v>82</c:v>
                </c:pt>
                <c:pt idx="479">
                  <c:v>54</c:v>
                </c:pt>
                <c:pt idx="480">
                  <c:v>61</c:v>
                </c:pt>
                <c:pt idx="481">
                  <c:v>39</c:v>
                </c:pt>
                <c:pt idx="482">
                  <c:v>65</c:v>
                </c:pt>
                <c:pt idx="483">
                  <c:v>70</c:v>
                </c:pt>
                <c:pt idx="484">
                  <c:v>82</c:v>
                </c:pt>
                <c:pt idx="485">
                  <c:v>85</c:v>
                </c:pt>
                <c:pt idx="486">
                  <c:v>71</c:v>
                </c:pt>
                <c:pt idx="487">
                  <c:v>76</c:v>
                </c:pt>
                <c:pt idx="488">
                  <c:v>48</c:v>
                </c:pt>
                <c:pt idx="489">
                  <c:v>62</c:v>
                </c:pt>
                <c:pt idx="490">
                  <c:v>59</c:v>
                </c:pt>
                <c:pt idx="491">
                  <c:v>90</c:v>
                </c:pt>
                <c:pt idx="492">
                  <c:v>88</c:v>
                </c:pt>
                <c:pt idx="493">
                  <c:v>76</c:v>
                </c:pt>
                <c:pt idx="494">
                  <c:v>61</c:v>
                </c:pt>
                <c:pt idx="495">
                  <c:v>43</c:v>
                </c:pt>
                <c:pt idx="496">
                  <c:v>61</c:v>
                </c:pt>
                <c:pt idx="497">
                  <c:v>89</c:v>
                </c:pt>
                <c:pt idx="498">
                  <c:v>141</c:v>
                </c:pt>
                <c:pt idx="499">
                  <c:v>128</c:v>
                </c:pt>
                <c:pt idx="500">
                  <c:v>119</c:v>
                </c:pt>
                <c:pt idx="501">
                  <c:v>97</c:v>
                </c:pt>
                <c:pt idx="502">
                  <c:v>43</c:v>
                </c:pt>
                <c:pt idx="503">
                  <c:v>89</c:v>
                </c:pt>
                <c:pt idx="504">
                  <c:v>139</c:v>
                </c:pt>
                <c:pt idx="505">
                  <c:v>166</c:v>
                </c:pt>
                <c:pt idx="506">
                  <c:v>184</c:v>
                </c:pt>
                <c:pt idx="507">
                  <c:v>154</c:v>
                </c:pt>
                <c:pt idx="508">
                  <c:v>122</c:v>
                </c:pt>
                <c:pt idx="509">
                  <c:v>71</c:v>
                </c:pt>
                <c:pt idx="510">
                  <c:v>118</c:v>
                </c:pt>
                <c:pt idx="511">
                  <c:v>161</c:v>
                </c:pt>
                <c:pt idx="512">
                  <c:v>196</c:v>
                </c:pt>
                <c:pt idx="513">
                  <c:v>159</c:v>
                </c:pt>
                <c:pt idx="514">
                  <c:v>241</c:v>
                </c:pt>
                <c:pt idx="515">
                  <c:v>131</c:v>
                </c:pt>
                <c:pt idx="516">
                  <c:v>75</c:v>
                </c:pt>
                <c:pt idx="517">
                  <c:v>177</c:v>
                </c:pt>
                <c:pt idx="518">
                  <c:v>193</c:v>
                </c:pt>
                <c:pt idx="519">
                  <c:v>256</c:v>
                </c:pt>
                <c:pt idx="520">
                  <c:v>268</c:v>
                </c:pt>
                <c:pt idx="521">
                  <c:v>283</c:v>
                </c:pt>
                <c:pt idx="522">
                  <c:v>140</c:v>
                </c:pt>
                <c:pt idx="523">
                  <c:v>97</c:v>
                </c:pt>
                <c:pt idx="524">
                  <c:v>200</c:v>
                </c:pt>
                <c:pt idx="525">
                  <c:v>345</c:v>
                </c:pt>
                <c:pt idx="526">
                  <c:v>485</c:v>
                </c:pt>
                <c:pt idx="527">
                  <c:v>426</c:v>
                </c:pt>
                <c:pt idx="528">
                  <c:v>407</c:v>
                </c:pt>
                <c:pt idx="529">
                  <c:v>376</c:v>
                </c:pt>
                <c:pt idx="530">
                  <c:v>149</c:v>
                </c:pt>
                <c:pt idx="531">
                  <c:v>314</c:v>
                </c:pt>
                <c:pt idx="532">
                  <c:v>512</c:v>
                </c:pt>
                <c:pt idx="533">
                  <c:v>559</c:v>
                </c:pt>
                <c:pt idx="534">
                  <c:v>497</c:v>
                </c:pt>
                <c:pt idx="535">
                  <c:v>277</c:v>
                </c:pt>
                <c:pt idx="536">
                  <c:v>193</c:v>
                </c:pt>
                <c:pt idx="537">
                  <c:v>204</c:v>
                </c:pt>
                <c:pt idx="538">
                  <c:v>216</c:v>
                </c:pt>
                <c:pt idx="539">
                  <c:v>322</c:v>
                </c:pt>
                <c:pt idx="540">
                  <c:v>579</c:v>
                </c:pt>
                <c:pt idx="541">
                  <c:v>787</c:v>
                </c:pt>
                <c:pt idx="542">
                  <c:v>710</c:v>
                </c:pt>
                <c:pt idx="543">
                  <c:v>384</c:v>
                </c:pt>
                <c:pt idx="544">
                  <c:v>233</c:v>
                </c:pt>
                <c:pt idx="545">
                  <c:v>466</c:v>
                </c:pt>
                <c:pt idx="546">
                  <c:v>850</c:v>
                </c:pt>
                <c:pt idx="547">
                  <c:v>790</c:v>
                </c:pt>
                <c:pt idx="548">
                  <c:v>731</c:v>
                </c:pt>
                <c:pt idx="549">
                  <c:v>862</c:v>
                </c:pt>
                <c:pt idx="550">
                  <c:v>681</c:v>
                </c:pt>
                <c:pt idx="551">
                  <c:v>213</c:v>
                </c:pt>
                <c:pt idx="552">
                  <c:v>746</c:v>
                </c:pt>
                <c:pt idx="553">
                  <c:v>1143</c:v>
                </c:pt>
                <c:pt idx="554">
                  <c:v>1153</c:v>
                </c:pt>
                <c:pt idx="555">
                  <c:v>1289</c:v>
                </c:pt>
                <c:pt idx="556">
                  <c:v>1042</c:v>
                </c:pt>
                <c:pt idx="557">
                  <c:v>1031</c:v>
                </c:pt>
                <c:pt idx="558">
                  <c:v>484</c:v>
                </c:pt>
                <c:pt idx="559">
                  <c:v>950</c:v>
                </c:pt>
                <c:pt idx="560">
                  <c:v>1300</c:v>
                </c:pt>
                <c:pt idx="561">
                  <c:v>1371</c:v>
                </c:pt>
                <c:pt idx="562">
                  <c:v>1215</c:v>
                </c:pt>
                <c:pt idx="563">
                  <c:v>1194</c:v>
                </c:pt>
                <c:pt idx="564">
                  <c:v>647</c:v>
                </c:pt>
                <c:pt idx="565">
                  <c:v>648</c:v>
                </c:pt>
                <c:pt idx="566">
                  <c:v>1018</c:v>
                </c:pt>
                <c:pt idx="567">
                  <c:v>1209</c:v>
                </c:pt>
                <c:pt idx="568">
                  <c:v>1587</c:v>
                </c:pt>
                <c:pt idx="569">
                  <c:v>1553</c:v>
                </c:pt>
                <c:pt idx="570">
                  <c:v>1289</c:v>
                </c:pt>
                <c:pt idx="571">
                  <c:v>991</c:v>
                </c:pt>
                <c:pt idx="572">
                  <c:v>560</c:v>
                </c:pt>
                <c:pt idx="573">
                  <c:v>1078</c:v>
                </c:pt>
                <c:pt idx="574">
                  <c:v>1533</c:v>
                </c:pt>
                <c:pt idx="575">
                  <c:v>1588</c:v>
                </c:pt>
                <c:pt idx="576">
                  <c:v>1777</c:v>
                </c:pt>
                <c:pt idx="577">
                  <c:v>1470</c:v>
                </c:pt>
                <c:pt idx="578">
                  <c:v>1299</c:v>
                </c:pt>
                <c:pt idx="579">
                  <c:v>670</c:v>
                </c:pt>
                <c:pt idx="580">
                  <c:v>535</c:v>
                </c:pt>
                <c:pt idx="581">
                  <c:v>1542</c:v>
                </c:pt>
                <c:pt idx="582">
                  <c:v>2052</c:v>
                </c:pt>
                <c:pt idx="583">
                  <c:v>1666</c:v>
                </c:pt>
                <c:pt idx="584">
                  <c:v>1407</c:v>
                </c:pt>
                <c:pt idx="585">
                  <c:v>1565</c:v>
                </c:pt>
                <c:pt idx="586">
                  <c:v>1115</c:v>
                </c:pt>
                <c:pt idx="587">
                  <c:v>1370</c:v>
                </c:pt>
                <c:pt idx="588">
                  <c:v>1715</c:v>
                </c:pt>
                <c:pt idx="589">
                  <c:v>2068</c:v>
                </c:pt>
                <c:pt idx="590">
                  <c:v>1787</c:v>
                </c:pt>
                <c:pt idx="591">
                  <c:v>2056</c:v>
                </c:pt>
                <c:pt idx="592">
                  <c:v>1568</c:v>
                </c:pt>
                <c:pt idx="593">
                  <c:v>906</c:v>
                </c:pt>
                <c:pt idx="594">
                  <c:v>1294</c:v>
                </c:pt>
                <c:pt idx="595">
                  <c:v>1505</c:v>
                </c:pt>
                <c:pt idx="596">
                  <c:v>1826</c:v>
                </c:pt>
                <c:pt idx="597">
                  <c:v>1662</c:v>
                </c:pt>
                <c:pt idx="598">
                  <c:v>1573</c:v>
                </c:pt>
                <c:pt idx="599">
                  <c:v>1255</c:v>
                </c:pt>
                <c:pt idx="600">
                  <c:v>653</c:v>
                </c:pt>
                <c:pt idx="601">
                  <c:v>1346</c:v>
                </c:pt>
                <c:pt idx="602">
                  <c:v>1074</c:v>
                </c:pt>
                <c:pt idx="603">
                  <c:v>1487</c:v>
                </c:pt>
                <c:pt idx="604">
                  <c:v>1586</c:v>
                </c:pt>
                <c:pt idx="605">
                  <c:v>1389</c:v>
                </c:pt>
                <c:pt idx="606">
                  <c:v>954</c:v>
                </c:pt>
                <c:pt idx="607">
                  <c:v>447</c:v>
                </c:pt>
                <c:pt idx="608">
                  <c:v>1141</c:v>
                </c:pt>
                <c:pt idx="609">
                  <c:v>1378</c:v>
                </c:pt>
                <c:pt idx="610">
                  <c:v>980</c:v>
                </c:pt>
                <c:pt idx="611">
                  <c:v>1111</c:v>
                </c:pt>
                <c:pt idx="612">
                  <c:v>1261</c:v>
                </c:pt>
                <c:pt idx="613">
                  <c:v>730</c:v>
                </c:pt>
                <c:pt idx="614">
                  <c:v>152</c:v>
                </c:pt>
                <c:pt idx="615">
                  <c:v>956</c:v>
                </c:pt>
                <c:pt idx="616">
                  <c:v>977</c:v>
                </c:pt>
                <c:pt idx="617">
                  <c:v>891</c:v>
                </c:pt>
                <c:pt idx="618">
                  <c:v>802</c:v>
                </c:pt>
                <c:pt idx="619">
                  <c:v>763</c:v>
                </c:pt>
                <c:pt idx="620">
                  <c:v>620</c:v>
                </c:pt>
                <c:pt idx="621">
                  <c:v>371</c:v>
                </c:pt>
                <c:pt idx="622">
                  <c:v>655</c:v>
                </c:pt>
                <c:pt idx="623">
                  <c:v>544</c:v>
                </c:pt>
                <c:pt idx="624">
                  <c:v>860</c:v>
                </c:pt>
                <c:pt idx="625">
                  <c:v>855</c:v>
                </c:pt>
                <c:pt idx="626">
                  <c:v>712</c:v>
                </c:pt>
                <c:pt idx="627">
                  <c:v>498</c:v>
                </c:pt>
                <c:pt idx="628">
                  <c:v>107</c:v>
                </c:pt>
                <c:pt idx="629">
                  <c:v>677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Лист1!$A$2:$A$36</c:f>
              <c:strCache>
                <c:ptCount val="35"/>
                <c:pt idx="0">
                  <c:v>Transnistria</c:v>
                </c:pt>
                <c:pt idx="1">
                  <c:v>Chisinau</c:v>
                </c:pt>
                <c:pt idx="2">
                  <c:v>Anenii Noi</c:v>
                </c:pt>
                <c:pt idx="3">
                  <c:v>Ialoveni</c:v>
                </c:pt>
                <c:pt idx="4">
                  <c:v>Orhei</c:v>
                </c:pt>
                <c:pt idx="5">
                  <c:v>Comrat</c:v>
                </c:pt>
                <c:pt idx="6">
                  <c:v>Calarasi</c:v>
                </c:pt>
                <c:pt idx="7">
                  <c:v>Floresti</c:v>
                </c:pt>
                <c:pt idx="8">
                  <c:v>Soldanesti</c:v>
                </c:pt>
                <c:pt idx="9">
                  <c:v>Soroca</c:v>
                </c:pt>
                <c:pt idx="10">
                  <c:v>Basarabeasca</c:v>
                </c:pt>
                <c:pt idx="11">
                  <c:v>Edinet</c:v>
                </c:pt>
                <c:pt idx="12">
                  <c:v>Ocnita</c:v>
                </c:pt>
                <c:pt idx="13">
                  <c:v>Singerei</c:v>
                </c:pt>
                <c:pt idx="14">
                  <c:v>Stefan Voda</c:v>
                </c:pt>
                <c:pt idx="15">
                  <c:v>Telenesti</c:v>
                </c:pt>
                <c:pt idx="16">
                  <c:v>Donduseni</c:v>
                </c:pt>
                <c:pt idx="17">
                  <c:v>Glodeni</c:v>
                </c:pt>
                <c:pt idx="18">
                  <c:v>Ungheni</c:v>
                </c:pt>
                <c:pt idx="19">
                  <c:v>Causeni</c:v>
                </c:pt>
                <c:pt idx="20">
                  <c:v>Ceadir-Lunga</c:v>
                </c:pt>
                <c:pt idx="21">
                  <c:v>Cimislia</c:v>
                </c:pt>
                <c:pt idx="22">
                  <c:v>Balti</c:v>
                </c:pt>
                <c:pt idx="23">
                  <c:v>Cahul</c:v>
                </c:pt>
                <c:pt idx="24">
                  <c:v>Criuleni</c:v>
                </c:pt>
                <c:pt idx="25">
                  <c:v>Riscani</c:v>
                </c:pt>
                <c:pt idx="26">
                  <c:v>Straseni</c:v>
                </c:pt>
                <c:pt idx="27">
                  <c:v>Taraclia</c:v>
                </c:pt>
                <c:pt idx="28">
                  <c:v>Dubasari</c:v>
                </c:pt>
                <c:pt idx="29">
                  <c:v>Briceni</c:v>
                </c:pt>
                <c:pt idx="30">
                  <c:v>Hincesti</c:v>
                </c:pt>
                <c:pt idx="31">
                  <c:v>Leova</c:v>
                </c:pt>
                <c:pt idx="32">
                  <c:v>Rezina</c:v>
                </c:pt>
                <c:pt idx="33">
                  <c:v>Drochia</c:v>
                </c:pt>
                <c:pt idx="34">
                  <c:v>Nisporeni</c:v>
                </c:pt>
              </c:strCache>
            </c:strRef>
          </c:cat>
          <c:val>
            <c:numRef>
              <c:f>Лист1!$B$2:$B$36</c:f>
              <c:numCache>
                <c:formatCode>General</c:formatCode>
                <c:ptCount val="35"/>
                <c:pt idx="0">
                  <c:v>345</c:v>
                </c:pt>
                <c:pt idx="1">
                  <c:v>122</c:v>
                </c:pt>
                <c:pt idx="2">
                  <c:v>14</c:v>
                </c:pt>
                <c:pt idx="3">
                  <c:v>14</c:v>
                </c:pt>
                <c:pt idx="4">
                  <c:v>14</c:v>
                </c:pt>
                <c:pt idx="5">
                  <c:v>11</c:v>
                </c:pt>
                <c:pt idx="6">
                  <c:v>9</c:v>
                </c:pt>
                <c:pt idx="7">
                  <c:v>9</c:v>
                </c:pt>
                <c:pt idx="8">
                  <c:v>9</c:v>
                </c:pt>
                <c:pt idx="9">
                  <c:v>9</c:v>
                </c:pt>
                <c:pt idx="10">
                  <c:v>8</c:v>
                </c:pt>
                <c:pt idx="11">
                  <c:v>8</c:v>
                </c:pt>
                <c:pt idx="12">
                  <c:v>8</c:v>
                </c:pt>
                <c:pt idx="13">
                  <c:v>8</c:v>
                </c:pt>
                <c:pt idx="14">
                  <c:v>8</c:v>
                </c:pt>
                <c:pt idx="15">
                  <c:v>8</c:v>
                </c:pt>
                <c:pt idx="16">
                  <c:v>7</c:v>
                </c:pt>
                <c:pt idx="17">
                  <c:v>7</c:v>
                </c:pt>
                <c:pt idx="18">
                  <c:v>7</c:v>
                </c:pt>
                <c:pt idx="19">
                  <c:v>5</c:v>
                </c:pt>
                <c:pt idx="20">
                  <c:v>5</c:v>
                </c:pt>
                <c:pt idx="21">
                  <c:v>5</c:v>
                </c:pt>
                <c:pt idx="22">
                  <c:v>4</c:v>
                </c:pt>
                <c:pt idx="23">
                  <c:v>4</c:v>
                </c:pt>
                <c:pt idx="24">
                  <c:v>4</c:v>
                </c:pt>
                <c:pt idx="25">
                  <c:v>4</c:v>
                </c:pt>
                <c:pt idx="26">
                  <c:v>4</c:v>
                </c:pt>
                <c:pt idx="27">
                  <c:v>4</c:v>
                </c:pt>
                <c:pt idx="28">
                  <c:v>3</c:v>
                </c:pt>
                <c:pt idx="29">
                  <c:v>2</c:v>
                </c:pt>
                <c:pt idx="30">
                  <c:v>2</c:v>
                </c:pt>
                <c:pt idx="31">
                  <c:v>2</c:v>
                </c:pt>
                <c:pt idx="32">
                  <c:v>2</c:v>
                </c:pt>
                <c:pt idx="33">
                  <c:v>1</c:v>
                </c:pt>
                <c:pt idx="3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Лист1!$A$2:$A$579</c:f>
              <c:strCache>
                <c:ptCount val="578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  <c:pt idx="538">
                  <c:v>21.10.2021</c:v>
                </c:pt>
                <c:pt idx="539">
                  <c:v>22.10.2021</c:v>
                </c:pt>
                <c:pt idx="540">
                  <c:v>23.10.2021</c:v>
                </c:pt>
                <c:pt idx="541">
                  <c:v>24.10.2021</c:v>
                </c:pt>
                <c:pt idx="542">
                  <c:v>25.10.2021</c:v>
                </c:pt>
                <c:pt idx="543">
                  <c:v>26.10.2021</c:v>
                </c:pt>
                <c:pt idx="544">
                  <c:v>27.10.2021</c:v>
                </c:pt>
                <c:pt idx="545">
                  <c:v>28.10.2021</c:v>
                </c:pt>
                <c:pt idx="546">
                  <c:v>29.10.2021</c:v>
                </c:pt>
                <c:pt idx="547">
                  <c:v>30.10.2021</c:v>
                </c:pt>
                <c:pt idx="548">
                  <c:v>31.10.2021</c:v>
                </c:pt>
                <c:pt idx="549">
                  <c:v>01.11.2021</c:v>
                </c:pt>
                <c:pt idx="550">
                  <c:v>02.11.2021</c:v>
                </c:pt>
                <c:pt idx="551">
                  <c:v>03.11.2021</c:v>
                </c:pt>
                <c:pt idx="552">
                  <c:v>04.11.2021</c:v>
                </c:pt>
                <c:pt idx="553">
                  <c:v>05.11.2021</c:v>
                </c:pt>
                <c:pt idx="554">
                  <c:v>06.11.2021</c:v>
                </c:pt>
                <c:pt idx="555">
                  <c:v>07.11.2021</c:v>
                </c:pt>
                <c:pt idx="556">
                  <c:v>08.11.2021</c:v>
                </c:pt>
                <c:pt idx="557">
                  <c:v>09.11.2021</c:v>
                </c:pt>
                <c:pt idx="558">
                  <c:v>10.11.2021</c:v>
                </c:pt>
                <c:pt idx="559">
                  <c:v>11.11.2021</c:v>
                </c:pt>
                <c:pt idx="560">
                  <c:v>12.11.2021</c:v>
                </c:pt>
                <c:pt idx="561">
                  <c:v>13.11.2021</c:v>
                </c:pt>
                <c:pt idx="562">
                  <c:v>14.11.2021</c:v>
                </c:pt>
                <c:pt idx="563">
                  <c:v>15.11.2021</c:v>
                </c:pt>
                <c:pt idx="564">
                  <c:v>16.11.20211</c:v>
                </c:pt>
                <c:pt idx="565">
                  <c:v>17.11.2021</c:v>
                </c:pt>
                <c:pt idx="566">
                  <c:v>18.11.2021</c:v>
                </c:pt>
                <c:pt idx="567">
                  <c:v>19.11.2021</c:v>
                </c:pt>
                <c:pt idx="568">
                  <c:v>20.11.2021</c:v>
                </c:pt>
                <c:pt idx="569">
                  <c:v>21.11.2021</c:v>
                </c:pt>
                <c:pt idx="570">
                  <c:v>22.11.2021</c:v>
                </c:pt>
                <c:pt idx="571">
                  <c:v>23.11.2021</c:v>
                </c:pt>
                <c:pt idx="572">
                  <c:v>24.11.2021</c:v>
                </c:pt>
                <c:pt idx="573">
                  <c:v>25.11.2021</c:v>
                </c:pt>
                <c:pt idx="574">
                  <c:v>26.11.2021</c:v>
                </c:pt>
                <c:pt idx="575">
                  <c:v>27.11.2021</c:v>
                </c:pt>
                <c:pt idx="576">
                  <c:v>28.11.2021</c:v>
                </c:pt>
                <c:pt idx="577">
                  <c:v>29.11.2021</c:v>
                </c:pt>
              </c:strCache>
            </c:strRef>
          </c:cat>
          <c:val>
            <c:numRef>
              <c:f>Лист1!$B$2:$B$579</c:f>
              <c:numCache>
                <c:formatCode>General</c:formatCode>
                <c:ptCount val="578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  <c:pt idx="538">
                  <c:v>1450</c:v>
                </c:pt>
                <c:pt idx="539">
                  <c:v>1512</c:v>
                </c:pt>
                <c:pt idx="540">
                  <c:v>1409</c:v>
                </c:pt>
                <c:pt idx="541">
                  <c:v>1201</c:v>
                </c:pt>
                <c:pt idx="542">
                  <c:v>1195</c:v>
                </c:pt>
                <c:pt idx="543">
                  <c:v>1368</c:v>
                </c:pt>
                <c:pt idx="544">
                  <c:v>1474</c:v>
                </c:pt>
                <c:pt idx="545">
                  <c:v>1662</c:v>
                </c:pt>
                <c:pt idx="546">
                  <c:v>1498</c:v>
                </c:pt>
                <c:pt idx="547">
                  <c:v>1509</c:v>
                </c:pt>
                <c:pt idx="548">
                  <c:v>1104</c:v>
                </c:pt>
                <c:pt idx="549">
                  <c:v>1315</c:v>
                </c:pt>
                <c:pt idx="550">
                  <c:v>1283</c:v>
                </c:pt>
                <c:pt idx="551">
                  <c:v>1364</c:v>
                </c:pt>
                <c:pt idx="552">
                  <c:v>1497</c:v>
                </c:pt>
                <c:pt idx="553">
                  <c:v>1389</c:v>
                </c:pt>
                <c:pt idx="554">
                  <c:v>1219</c:v>
                </c:pt>
                <c:pt idx="555">
                  <c:v>897</c:v>
                </c:pt>
                <c:pt idx="556">
                  <c:v>1098</c:v>
                </c:pt>
                <c:pt idx="557">
                  <c:v>1378</c:v>
                </c:pt>
                <c:pt idx="558">
                  <c:v>1325</c:v>
                </c:pt>
                <c:pt idx="559">
                  <c:v>1218</c:v>
                </c:pt>
                <c:pt idx="560">
                  <c:v>1112</c:v>
                </c:pt>
                <c:pt idx="561">
                  <c:v>1049</c:v>
                </c:pt>
                <c:pt idx="562">
                  <c:v>636</c:v>
                </c:pt>
                <c:pt idx="563">
                  <c:v>913</c:v>
                </c:pt>
                <c:pt idx="564">
                  <c:v>1462</c:v>
                </c:pt>
                <c:pt idx="565">
                  <c:v>1375</c:v>
                </c:pt>
                <c:pt idx="566">
                  <c:v>1001</c:v>
                </c:pt>
                <c:pt idx="567">
                  <c:v>785</c:v>
                </c:pt>
                <c:pt idx="568">
                  <c:v>1281</c:v>
                </c:pt>
                <c:pt idx="569">
                  <c:v>767</c:v>
                </c:pt>
                <c:pt idx="570">
                  <c:v>750</c:v>
                </c:pt>
                <c:pt idx="571">
                  <c:v>1313</c:v>
                </c:pt>
                <c:pt idx="572">
                  <c:v>1027</c:v>
                </c:pt>
                <c:pt idx="573">
                  <c:v>1031</c:v>
                </c:pt>
                <c:pt idx="574">
                  <c:v>812</c:v>
                </c:pt>
                <c:pt idx="575">
                  <c:v>841</c:v>
                </c:pt>
                <c:pt idx="576">
                  <c:v>562</c:v>
                </c:pt>
                <c:pt idx="577">
                  <c:v>489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29.11.202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9.090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+21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6902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+677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4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363.110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031848652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5</a:t>
                </a:r>
                <a:r>
                  <a:rPr lang="en-US" b="1" dirty="0"/>
                  <a:t>.</a:t>
                </a:r>
                <a:r>
                  <a:rPr lang="ro-RO" b="1" dirty="0"/>
                  <a:t>039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4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149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2.204.379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lc="http://schemas.openxmlformats.org/drawingml/2006/lockedCanvas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35662670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347.118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+489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887776727"/>
              </p:ext>
            </p:extLst>
          </p:nvPr>
        </p:nvGraphicFramePr>
        <p:xfrm>
          <a:off x="689811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0393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3746562" y="3723586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+13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4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6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3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8005532"/>
            <a:ext cx="17708410" cy="2285418"/>
            <a:chOff x="0" y="-4"/>
            <a:chExt cx="17708409" cy="2285418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4" name="+156">
            <a:extLst>
              <a:ext uri="{FF2B5EF4-FFF2-40B4-BE49-F238E27FC236}">
                <a16:creationId xmlns:a16="http://schemas.microsoft.com/office/drawing/2014/main" id="{C3830ABB-261A-47FC-B222-D49394DEC9FD}"/>
              </a:ext>
            </a:extLst>
          </p:cNvPr>
          <p:cNvSpPr/>
          <p:nvPr/>
        </p:nvSpPr>
        <p:spPr>
          <a:xfrm>
            <a:off x="4556118" y="800553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25</a:t>
            </a:r>
            <a:endParaRPr b="1" dirty="0"/>
          </a:p>
        </p:txBody>
      </p: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181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12908</TotalTime>
  <Words>267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Prezentare PowerPoint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1559</cp:revision>
  <dcterms:modified xsi:type="dcterms:W3CDTF">2021-11-29T17:42:59Z</dcterms:modified>
</cp:coreProperties>
</file>